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4" r:id="rId3"/>
    <p:sldMasterId id="2147483666" r:id="rId4"/>
    <p:sldMasterId id="2147483683" r:id="rId5"/>
    <p:sldMasterId id="2147483685" r:id="rId6"/>
    <p:sldMasterId id="2147483850" r:id="rId7"/>
    <p:sldMasterId id="2147483862" r:id="rId8"/>
  </p:sldMasterIdLst>
  <p:notesMasterIdLst>
    <p:notesMasterId r:id="rId46"/>
  </p:notesMasterIdLst>
  <p:handoutMasterIdLst>
    <p:handoutMasterId r:id="rId47"/>
  </p:handoutMasterIdLst>
  <p:sldIdLst>
    <p:sldId id="304" r:id="rId9"/>
    <p:sldId id="258" r:id="rId10"/>
    <p:sldId id="261" r:id="rId11"/>
    <p:sldId id="265" r:id="rId12"/>
    <p:sldId id="266" r:id="rId13"/>
    <p:sldId id="267" r:id="rId14"/>
    <p:sldId id="269" r:id="rId15"/>
    <p:sldId id="301" r:id="rId16"/>
    <p:sldId id="302" r:id="rId17"/>
    <p:sldId id="262" r:id="rId18"/>
    <p:sldId id="311" r:id="rId19"/>
    <p:sldId id="297" r:id="rId20"/>
    <p:sldId id="273" r:id="rId21"/>
    <p:sldId id="305" r:id="rId22"/>
    <p:sldId id="274" r:id="rId23"/>
    <p:sldId id="275" r:id="rId24"/>
    <p:sldId id="276" r:id="rId25"/>
    <p:sldId id="306" r:id="rId26"/>
    <p:sldId id="271" r:id="rId27"/>
    <p:sldId id="272" r:id="rId28"/>
    <p:sldId id="307" r:id="rId29"/>
    <p:sldId id="278" r:id="rId30"/>
    <p:sldId id="279" r:id="rId31"/>
    <p:sldId id="280" r:id="rId32"/>
    <p:sldId id="281" r:id="rId33"/>
    <p:sldId id="282" r:id="rId34"/>
    <p:sldId id="283" r:id="rId35"/>
    <p:sldId id="284" r:id="rId36"/>
    <p:sldId id="308" r:id="rId37"/>
    <p:sldId id="295" r:id="rId38"/>
    <p:sldId id="296" r:id="rId39"/>
    <p:sldId id="312" r:id="rId40"/>
    <p:sldId id="293" r:id="rId41"/>
    <p:sldId id="294" r:id="rId42"/>
    <p:sldId id="291" r:id="rId43"/>
    <p:sldId id="309" r:id="rId44"/>
    <p:sldId id="310" r:id="rId45"/>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1EE"/>
    <a:srgbClr val="F1FA74"/>
    <a:srgbClr val="D7DF67"/>
    <a:srgbClr val="E5FF93"/>
    <a:srgbClr val="CEF49C"/>
    <a:srgbClr val="B3D588"/>
    <a:srgbClr val="FFCC55"/>
    <a:srgbClr val="FFA6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560" y="-112"/>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316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7475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74756"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74757"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CC5D5C-3248-3F4E-B730-805CBC99A539}" type="slidenum">
              <a:rPr lang="en-US"/>
              <a:pPr/>
              <a:t>‹#›</a:t>
            </a:fld>
            <a:endParaRPr lang="en-US"/>
          </a:p>
        </p:txBody>
      </p:sp>
    </p:spTree>
    <p:extLst>
      <p:ext uri="{BB962C8B-B14F-4D97-AF65-F5344CB8AC3E}">
        <p14:creationId xmlns:p14="http://schemas.microsoft.com/office/powerpoint/2010/main" val="2497923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D3A45F-6FED-854C-9717-C52C7C74D82C}" type="slidenum">
              <a:rPr lang="en-US"/>
              <a:pPr/>
              <a:t>‹#›</a:t>
            </a:fld>
            <a:endParaRPr lang="en-US"/>
          </a:p>
        </p:txBody>
      </p:sp>
    </p:spTree>
    <p:extLst>
      <p:ext uri="{BB962C8B-B14F-4D97-AF65-F5344CB8AC3E}">
        <p14:creationId xmlns:p14="http://schemas.microsoft.com/office/powerpoint/2010/main" val="2337274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9235A6-A388-E145-B695-57EB4A28EB0B}" type="slidenum">
              <a:rPr lang="en-US" sz="1200"/>
              <a:pPr eaLnBrk="1" hangingPunct="1"/>
              <a:t>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3200">
                <a:ea typeface="ＭＳ Ｐゴシック" charset="0"/>
                <a:cs typeface="ＭＳ Ｐゴシック" charset="0"/>
              </a:rPr>
              <a:t>What overall observations can you make in your small group for the NT?</a:t>
            </a:r>
          </a:p>
          <a:p>
            <a:pPr eaLnBrk="1" hangingPunct="1"/>
            <a:r>
              <a:rPr lang="en-US" sz="3200">
                <a:ea typeface="ＭＳ Ｐゴシック" charset="0"/>
                <a:cs typeface="ＭＳ Ｐゴシック" charset="0"/>
              </a:rPr>
              <a:t>• There are 5 parts to the NT (grouped by category)</a:t>
            </a:r>
          </a:p>
          <a:p>
            <a:pPr eaLnBrk="1" hangingPunct="1"/>
            <a:r>
              <a:rPr lang="en-US" sz="3200">
                <a:ea typeface="ＭＳ Ｐゴシック" charset="0"/>
                <a:cs typeface="ＭＳ Ｐゴシック" charset="0"/>
              </a:rPr>
              <a:t>• 4 versions of Christ</a:t>
            </a:r>
            <a:r>
              <a:rPr lang="ja-JP" altLang="en-US" sz="3200">
                <a:ea typeface="ＭＳ Ｐゴシック" charset="0"/>
                <a:cs typeface="ＭＳ Ｐゴシック" charset="0"/>
              </a:rPr>
              <a:t>’</a:t>
            </a:r>
            <a:r>
              <a:rPr lang="en-US" sz="3200">
                <a:ea typeface="ＭＳ Ｐゴシック" charset="0"/>
                <a:cs typeface="ＭＳ Ｐゴシック" charset="0"/>
              </a:rPr>
              <a:t>s life but only one of the church</a:t>
            </a:r>
          </a:p>
          <a:p>
            <a:pPr eaLnBrk="1" hangingPunct="1"/>
            <a:r>
              <a:rPr lang="en-US" sz="3200">
                <a:ea typeface="ＭＳ Ｐゴシック" charset="0"/>
                <a:cs typeface="ＭＳ Ｐゴシック" charset="0"/>
              </a:rPr>
              <a:t>• Most the NT are letters (especially by Paul)</a:t>
            </a:r>
          </a:p>
          <a:p>
            <a:pPr eaLnBrk="1" hangingPunct="1"/>
            <a:r>
              <a:rPr lang="en-US" sz="3200">
                <a:ea typeface="ＭＳ Ｐゴシック" charset="0"/>
                <a:cs typeface="ＭＳ Ｐゴシック" charset="0"/>
              </a:rPr>
              <a:t>• 6 of Paul</a:t>
            </a:r>
            <a:r>
              <a:rPr lang="ja-JP" altLang="en-US" sz="3200">
                <a:ea typeface="ＭＳ Ｐゴシック" charset="0"/>
                <a:cs typeface="ＭＳ Ｐゴシック" charset="0"/>
              </a:rPr>
              <a:t>’</a:t>
            </a:r>
            <a:r>
              <a:rPr lang="en-US" sz="3200">
                <a:ea typeface="ＭＳ Ｐゴシック" charset="0"/>
                <a:cs typeface="ＭＳ Ｐゴシック" charset="0"/>
              </a:rPr>
              <a:t>s 13 letters are to people he wrote twice (all follow-up except Rom &amp; Col)</a:t>
            </a:r>
          </a:p>
          <a:p>
            <a:pPr eaLnBrk="1" hangingPunct="1"/>
            <a:r>
              <a:rPr lang="en-US" sz="3200">
                <a:ea typeface="ＭＳ Ｐゴシック" charset="0"/>
                <a:cs typeface="ＭＳ Ｐゴシック" charset="0"/>
              </a:rPr>
              <a:t>• 2 groupings (general epistles &amp; gospels) named after their authors while Paul</a:t>
            </a:r>
            <a:r>
              <a:rPr lang="ja-JP" altLang="en-US" sz="3200">
                <a:ea typeface="ＭＳ Ｐゴシック" charset="0"/>
                <a:cs typeface="ＭＳ Ｐゴシック" charset="0"/>
              </a:rPr>
              <a:t>’</a:t>
            </a:r>
            <a:r>
              <a:rPr lang="en-US" sz="3200">
                <a:ea typeface="ＭＳ Ｐゴシック" charset="0"/>
                <a:cs typeface="ＭＳ Ｐゴシック" charset="0"/>
              </a:rPr>
              <a:t>s after their recipients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21E91E-1AF2-234B-A4FF-1FFB95926FF0}" type="slidenum">
              <a:rPr lang="en-US" sz="1200"/>
              <a:pPr eaLnBrk="1" hangingPunct="1"/>
              <a:t>15</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D8EC33-2393-6746-853F-85BB5CC9778F}" type="slidenum">
              <a:rPr lang="en-US" sz="1200"/>
              <a:pPr eaLnBrk="1" hangingPunct="1"/>
              <a:t>16</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Christ has all authority but he extends some of it to us as people under his authority.  It may appear that there are four commands here, but </a:t>
            </a:r>
            <a:r>
              <a:rPr lang="ja-JP" altLang="en-US">
                <a:ea typeface="ＭＳ Ｐゴシック" charset="0"/>
                <a:cs typeface="ＭＳ Ｐゴシック" charset="0"/>
              </a:rPr>
              <a:t>“</a:t>
            </a:r>
            <a:r>
              <a:rPr lang="en-US">
                <a:ea typeface="ＭＳ Ｐゴシック" charset="0"/>
                <a:cs typeface="ＭＳ Ｐゴシック" charset="0"/>
              </a:rPr>
              <a:t>make disciples</a:t>
            </a:r>
            <a:r>
              <a:rPr lang="ja-JP" altLang="en-US">
                <a:ea typeface="ＭＳ Ｐゴシック" charset="0"/>
                <a:cs typeface="ＭＳ Ｐゴシック" charset="0"/>
              </a:rPr>
              <a:t>”</a:t>
            </a:r>
            <a:r>
              <a:rPr lang="en-US">
                <a:ea typeface="ＭＳ Ｐゴシック" charset="0"/>
                <a:cs typeface="ＭＳ Ｐゴシック" charset="0"/>
              </a:rPr>
              <a:t> is the only command here.  This happens by us also obeying the three participles: going, baptizing, and teaching.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1AF04-7795-2943-8615-61FB18123DD9}" type="slidenum">
              <a:rPr lang="en-US" sz="1200"/>
              <a:pPr eaLnBrk="1" hangingPunct="1"/>
              <a:t>17</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4A0782-950F-4140-B843-44F28EA3AE82}" type="slidenum">
              <a:rPr lang="en-US" sz="1200"/>
              <a:pPr eaLnBrk="1" hangingPunct="1"/>
              <a:t>19</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3531D6-BC38-1A47-9522-00CFD9227468}" type="slidenum">
              <a:rPr lang="en-US" sz="1200"/>
              <a:pPr eaLnBrk="1" hangingPunct="1"/>
              <a:t>20</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312F69-D038-3A4C-9052-649C4602063C}" type="slidenum">
              <a:rPr lang="en-US" sz="1200"/>
              <a:pPr eaLnBrk="1" hangingPunct="1"/>
              <a:t>22</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000729-6294-744E-807E-24CAF80ECC52}" type="slidenum">
              <a:rPr lang="en-US" sz="1200"/>
              <a:pPr eaLnBrk="1" hangingPunct="1"/>
              <a:t>23</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23C5AF-E21B-994E-88EA-F1B2CEF506DC}" type="slidenum">
              <a:rPr lang="en-US" sz="1200"/>
              <a:pPr eaLnBrk="1" hangingPunct="1"/>
              <a:t>24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0F2DF2-9F3C-054C-977C-88D0FAD92CF0}" type="slidenum">
              <a:rPr lang="en-US" sz="1200"/>
              <a:pPr eaLnBrk="1" hangingPunct="1"/>
              <a:t>25</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D8DFFE-BF18-E948-9CB4-4805281D57E4}" type="slidenum">
              <a:rPr lang="en-US" sz="1200"/>
              <a:pPr eaLnBrk="1" hangingPunct="1"/>
              <a:t>26</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480CAA-B803-7548-8F9F-AD43FAF6DF03}" type="slidenum">
              <a:rPr lang="en-US" sz="1200"/>
              <a:pPr eaLnBrk="1" hangingPunct="1"/>
              <a:t>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Gospels and Acts form the primary and secondary foundations of the NT</a:t>
            </a:r>
          </a:p>
          <a:p>
            <a:pPr eaLnBrk="1" hangingPunct="1"/>
            <a:r>
              <a:rPr lang="en-US">
                <a:ea typeface="ＭＳ Ｐゴシック" charset="0"/>
                <a:cs typeface="ＭＳ Ｐゴシック" charset="0"/>
              </a:rPr>
              <a:t>Both pillars have 9 books built upon the foundation</a:t>
            </a:r>
          </a:p>
          <a:p>
            <a:pPr eaLnBrk="1" hangingPunct="1"/>
            <a:r>
              <a:rPr lang="en-US">
                <a:ea typeface="ＭＳ Ｐゴシック" charset="0"/>
                <a:cs typeface="ＭＳ Ｐゴシック" charset="0"/>
              </a:rPr>
              <a:t>Each of the 2 pillars also have a foundational book: Romans &amp; Hebrews</a:t>
            </a:r>
          </a:p>
          <a:p>
            <a:pPr eaLnBrk="1" hangingPunct="1"/>
            <a:r>
              <a:rPr lang="en-US">
                <a:ea typeface="ＭＳ Ｐゴシック" charset="0"/>
                <a:cs typeface="ＭＳ Ｐゴシック" charset="0"/>
              </a:rPr>
              <a:t>Both pillars also end up in books that primarily deal with eschatology</a:t>
            </a:r>
          </a:p>
          <a:p>
            <a:pPr eaLnBrk="1" hangingPunct="1"/>
            <a:r>
              <a:rPr lang="en-US">
                <a:ea typeface="ＭＳ Ｐゴシック" charset="0"/>
                <a:cs typeface="ＭＳ Ｐゴシック" charset="0"/>
              </a:rPr>
              <a:t>Instruction to the leaders comprise only 4 books </a:t>
            </a:r>
          </a:p>
          <a:p>
            <a:pPr eaLnBrk="1" hangingPunct="1"/>
            <a:r>
              <a:rPr lang="en-US">
                <a:ea typeface="ＭＳ Ｐゴシック" charset="0"/>
                <a:cs typeface="ＭＳ Ｐゴシック" charset="0"/>
              </a:rPr>
              <a:t>Only 4 NT books are written to an individual</a:t>
            </a:r>
          </a:p>
          <a:p>
            <a:pPr eaLnBrk="1" hangingPunct="1"/>
            <a:r>
              <a:rPr lang="en-US">
                <a:ea typeface="ＭＳ Ｐゴシック" charset="0"/>
                <a:cs typeface="ＭＳ Ｐゴシック" charset="0"/>
              </a:rPr>
              <a:t>i.e., the NT is written not to leaders primarily but to the average Christian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5540F1-D436-334C-A8B0-6C7BEEB66921}" type="slidenum">
              <a:rPr lang="en-US" sz="1200"/>
              <a:pPr eaLnBrk="1" hangingPunct="1"/>
              <a:t>27</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B32569-25F6-9F41-9FB5-78141C5C22AA}" type="slidenum">
              <a:rPr lang="en-US" sz="1200"/>
              <a:pPr eaLnBrk="1" hangingPunct="1"/>
              <a:t>28</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481A1B-D859-774F-A66A-C21F838BC677}" type="slidenum">
              <a:rPr lang="en-US" sz="1200">
                <a:solidFill>
                  <a:srgbClr val="000000"/>
                </a:solidFill>
              </a:rPr>
              <a:pPr eaLnBrk="1" hangingPunct="1"/>
              <a:t>31</a:t>
            </a:fld>
            <a:endParaRPr lang="en-US" sz="1200">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F94FF1-2BB9-764F-90C9-B92D12C5E8DC}" type="slidenum">
              <a:rPr lang="en-US" sz="1200">
                <a:solidFill>
                  <a:srgbClr val="000000"/>
                </a:solidFill>
              </a:rPr>
              <a:pPr eaLnBrk="1" hangingPunct="1"/>
              <a:t>32</a:t>
            </a:fld>
            <a:endParaRPr lang="en-US" sz="1200">
              <a:solidFill>
                <a:srgbClr val="000000"/>
              </a:solidFill>
            </a:endParaRPr>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889000" y="496888"/>
            <a:ext cx="4891088" cy="4217987"/>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latin typeface="Times New Roman" charset="0"/>
            </a:endParaRPr>
          </a:p>
        </p:txBody>
      </p:sp>
      <p:sp>
        <p:nvSpPr>
          <p:cNvPr id="86019" name="Text Box 2"/>
          <p:cNvSpPr>
            <a:spLocks noGrp="1" noChangeArrowheads="1"/>
          </p:cNvSpPr>
          <p:nvPr>
            <p:ph type="body"/>
          </p:nvPr>
        </p:nvSpPr>
        <p:spPr>
          <a:xfrm>
            <a:off x="889000" y="4714875"/>
            <a:ext cx="4891088"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C8CB8-8A20-5247-968B-F1E0122C6AFA}" type="slidenum">
              <a:rPr lang="en-US" sz="1200">
                <a:solidFill>
                  <a:srgbClr val="000000"/>
                </a:solidFill>
              </a:rPr>
              <a:pPr eaLnBrk="1" hangingPunct="1"/>
              <a:t>34</a:t>
            </a:fld>
            <a:endParaRPr lang="en-US" sz="1200">
              <a:solidFill>
                <a:srgbClr val="000000"/>
              </a:solidFill>
            </a:endParaRPr>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848546-985E-C043-BAFF-499FC5143688}" type="slidenum">
              <a:rPr lang="en-US" sz="1200"/>
              <a:pPr eaLnBrk="1" hangingPunct="1"/>
              <a:t>4</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06D1D6-D1F8-4047-A2AD-4BF4AA87E5FC}" type="slidenum">
              <a:rPr lang="en-US" sz="1200"/>
              <a:pPr eaLnBrk="1" hangingPunct="1"/>
              <a:t>5</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784011-4477-824A-AB2D-8FDD76182F2E}" type="slidenum">
              <a:rPr lang="en-US" sz="1200"/>
              <a:pPr eaLnBrk="1" hangingPunct="1"/>
              <a:t>6</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2A68CB-A4D0-2547-8A5D-58C8EF411BCE}" type="slidenum">
              <a:rPr lang="en-US" sz="1200"/>
              <a:pPr eaLnBrk="1" hangingPunct="1"/>
              <a:t>7</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7990F3-BD59-E244-B1CF-2A2EC353A9E4}" type="slidenum">
              <a:rPr lang="en-US" sz="1200">
                <a:solidFill>
                  <a:srgbClr val="000000"/>
                </a:solidFill>
              </a:rPr>
              <a:pPr eaLnBrk="1" hangingPunct="1"/>
              <a:t>8</a:t>
            </a:fld>
            <a:endParaRPr lang="en-US" sz="120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9F5583-6ACF-1D43-993F-5FAEB523B696}" type="slidenum">
              <a:rPr lang="en-US" sz="1200">
                <a:solidFill>
                  <a:srgbClr val="000000"/>
                </a:solidFill>
              </a:rPr>
              <a:pPr eaLnBrk="1" hangingPunct="1"/>
              <a:t>9</a:t>
            </a:fld>
            <a:endParaRPr lang="en-US" sz="1200">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49928-AA32-1A4A-8378-51995D1774E2}" type="slidenum">
              <a:rPr lang="en-US" sz="1200"/>
              <a:pPr eaLnBrk="1" hangingPunct="1"/>
              <a:t>13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EBBC9A-BCEC-E846-8F05-118D3015691C}" type="slidenum">
              <a:rPr lang="en-US"/>
              <a:pPr/>
              <a:t>‹#›</a:t>
            </a:fld>
            <a:endParaRPr lang="en-US"/>
          </a:p>
        </p:txBody>
      </p:sp>
    </p:spTree>
    <p:extLst>
      <p:ext uri="{BB962C8B-B14F-4D97-AF65-F5344CB8AC3E}">
        <p14:creationId xmlns:p14="http://schemas.microsoft.com/office/powerpoint/2010/main" val="144096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A985FF-956B-1E42-B15B-CD5160075CBB}" type="slidenum">
              <a:rPr lang="en-US"/>
              <a:pPr/>
              <a:t>‹#›</a:t>
            </a:fld>
            <a:endParaRPr lang="en-US"/>
          </a:p>
        </p:txBody>
      </p:sp>
    </p:spTree>
    <p:extLst>
      <p:ext uri="{BB962C8B-B14F-4D97-AF65-F5344CB8AC3E}">
        <p14:creationId xmlns:p14="http://schemas.microsoft.com/office/powerpoint/2010/main" val="24956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1ED189-A832-5243-866A-F28ACF8E141C}" type="slidenum">
              <a:rPr lang="en-US"/>
              <a:pPr/>
              <a:t>‹#›</a:t>
            </a:fld>
            <a:endParaRPr lang="en-US"/>
          </a:p>
        </p:txBody>
      </p:sp>
    </p:spTree>
    <p:extLst>
      <p:ext uri="{BB962C8B-B14F-4D97-AF65-F5344CB8AC3E}">
        <p14:creationId xmlns:p14="http://schemas.microsoft.com/office/powerpoint/2010/main" val="116198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CA2D50-09E8-9C42-B939-3A24C03C4BDD}" type="slidenum">
              <a:rPr lang="en-US"/>
              <a:pPr/>
              <a:t>‹#›</a:t>
            </a:fld>
            <a:endParaRPr lang="en-US"/>
          </a:p>
        </p:txBody>
      </p:sp>
    </p:spTree>
    <p:extLst>
      <p:ext uri="{BB962C8B-B14F-4D97-AF65-F5344CB8AC3E}">
        <p14:creationId xmlns:p14="http://schemas.microsoft.com/office/powerpoint/2010/main" val="411929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C245EA-9D89-8346-9664-1F9145DFEE33}" type="slidenum">
              <a:rPr lang="en-US"/>
              <a:pPr/>
              <a:t>‹#›</a:t>
            </a:fld>
            <a:endParaRPr lang="en-US"/>
          </a:p>
        </p:txBody>
      </p:sp>
    </p:spTree>
    <p:extLst>
      <p:ext uri="{BB962C8B-B14F-4D97-AF65-F5344CB8AC3E}">
        <p14:creationId xmlns:p14="http://schemas.microsoft.com/office/powerpoint/2010/main" val="378184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3FE7A39C-2D00-FF4F-B945-AADFE03606D9}" type="slidenum">
              <a:rPr lang="en-US"/>
              <a:pPr/>
              <a:t>‹#›</a:t>
            </a:fld>
            <a:endParaRPr lang="en-US"/>
          </a:p>
        </p:txBody>
      </p:sp>
    </p:spTree>
    <p:extLst>
      <p:ext uri="{BB962C8B-B14F-4D97-AF65-F5344CB8AC3E}">
        <p14:creationId xmlns:p14="http://schemas.microsoft.com/office/powerpoint/2010/main" val="226706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8D0707B6-E6B7-B64B-A972-857B85B16BEC}" type="slidenum">
              <a:rPr lang="en-US"/>
              <a:pPr/>
              <a:t>‹#›</a:t>
            </a:fld>
            <a:endParaRPr lang="en-US"/>
          </a:p>
        </p:txBody>
      </p:sp>
    </p:spTree>
    <p:extLst>
      <p:ext uri="{BB962C8B-B14F-4D97-AF65-F5344CB8AC3E}">
        <p14:creationId xmlns:p14="http://schemas.microsoft.com/office/powerpoint/2010/main" val="3765364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5FF74A4-74AD-004F-B5B1-934679BAB8F8}" type="slidenum">
              <a:rPr lang="en-GB"/>
              <a:pPr/>
              <a:t>‹#›</a:t>
            </a:fld>
            <a:endParaRPr lang="en-GB"/>
          </a:p>
        </p:txBody>
      </p:sp>
    </p:spTree>
    <p:extLst>
      <p:ext uri="{BB962C8B-B14F-4D97-AF65-F5344CB8AC3E}">
        <p14:creationId xmlns:p14="http://schemas.microsoft.com/office/powerpoint/2010/main" val="3633904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mn-ea"/>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D0DED7C-24EF-9F44-942D-203C8358D3FD}" type="slidenum">
              <a:rPr lang="en-US"/>
              <a:pPr/>
              <a:t>‹#›</a:t>
            </a:fld>
            <a:endParaRPr lang="en-US"/>
          </a:p>
        </p:txBody>
      </p:sp>
    </p:spTree>
    <p:extLst>
      <p:ext uri="{BB962C8B-B14F-4D97-AF65-F5344CB8AC3E}">
        <p14:creationId xmlns:p14="http://schemas.microsoft.com/office/powerpoint/2010/main" val="154200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900701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AB2284-A140-8940-B423-317C5630F2A1}" type="slidenum">
              <a:rPr lang="en-US"/>
              <a:pPr/>
              <a:t>‹#›</a:t>
            </a:fld>
            <a:endParaRPr lang="en-US"/>
          </a:p>
        </p:txBody>
      </p:sp>
    </p:spTree>
    <p:extLst>
      <p:ext uri="{BB962C8B-B14F-4D97-AF65-F5344CB8AC3E}">
        <p14:creationId xmlns:p14="http://schemas.microsoft.com/office/powerpoint/2010/main" val="3269695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8374916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3697504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5738612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672459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79671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0934788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99040973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1532347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3257991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18596329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3E5A2C-C181-5F48-A524-8F8C55E3223D}" type="slidenum">
              <a:rPr lang="en-US"/>
              <a:pPr/>
              <a:t>‹#›</a:t>
            </a:fld>
            <a:endParaRPr lang="en-US"/>
          </a:p>
        </p:txBody>
      </p:sp>
    </p:spTree>
    <p:extLst>
      <p:ext uri="{BB962C8B-B14F-4D97-AF65-F5344CB8AC3E}">
        <p14:creationId xmlns:p14="http://schemas.microsoft.com/office/powerpoint/2010/main" val="3311597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atin typeface="Arial" charset="0"/>
              </a:defRPr>
            </a:lvl1pPr>
          </a:lstStyle>
          <a:p>
            <a:pPr>
              <a:defRPr/>
            </a:pPr>
            <a:endParaRPr lang="en-US"/>
          </a:p>
        </p:txBody>
      </p:sp>
      <p:sp>
        <p:nvSpPr>
          <p:cNvPr id="3" name="Rectangle 7"/>
          <p:cNvSpPr>
            <a:spLocks noGrp="1" noChangeArrowheads="1"/>
          </p:cNvSpPr>
          <p:nvPr>
            <p:ph type="ftr" sz="quarter" idx="11"/>
          </p:nvPr>
        </p:nvSpPr>
        <p:spPr/>
        <p:txBody>
          <a:bodyPr/>
          <a:lstStyle>
            <a:lvl1pPr eaLnBrk="0" hangingPunct="0">
              <a:defRPr>
                <a:latin typeface="Arial" charset="0"/>
              </a:defRPr>
            </a:lvl1pPr>
          </a:lstStyle>
          <a:p>
            <a:pPr>
              <a:defRPr/>
            </a:pPr>
            <a:endParaRPr lang="en-US"/>
          </a:p>
        </p:txBody>
      </p:sp>
      <p:sp>
        <p:nvSpPr>
          <p:cNvPr id="4" name="Rectangle 8"/>
          <p:cNvSpPr>
            <a:spLocks noGrp="1" noChangeArrowheads="1"/>
          </p:cNvSpPr>
          <p:nvPr>
            <p:ph type="sldNum" sz="quarter" idx="12"/>
          </p:nvPr>
        </p:nvSpPr>
        <p:spPr/>
        <p:txBody>
          <a:bodyPr/>
          <a:lstStyle>
            <a:lvl1pPr eaLnBrk="0" hangingPunct="0">
              <a:defRPr>
                <a:latin typeface="Arial" charset="0"/>
              </a:defRPr>
            </a:lvl1pPr>
          </a:lstStyle>
          <a:p>
            <a:pPr>
              <a:defRPr/>
            </a:pPr>
            <a:fld id="{89DB8148-6939-2B46-8FEC-099FE4C146AE}" type="slidenum">
              <a:rPr lang="en-US"/>
              <a:pPr>
                <a:defRPr/>
              </a:pPr>
              <a:t>‹#›</a:t>
            </a:fld>
            <a:endParaRPr lang="en-US"/>
          </a:p>
        </p:txBody>
      </p:sp>
    </p:spTree>
    <p:extLst>
      <p:ext uri="{BB962C8B-B14F-4D97-AF65-F5344CB8AC3E}">
        <p14:creationId xmlns:p14="http://schemas.microsoft.com/office/powerpoint/2010/main" val="344476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8C8498-50AA-F242-8863-FAB2AFEAB735}" type="slidenum">
              <a:rPr lang="en-US"/>
              <a:pPr/>
              <a:t>‹#›</a:t>
            </a:fld>
            <a:endParaRPr lang="en-US"/>
          </a:p>
        </p:txBody>
      </p:sp>
    </p:spTree>
    <p:extLst>
      <p:ext uri="{BB962C8B-B14F-4D97-AF65-F5344CB8AC3E}">
        <p14:creationId xmlns:p14="http://schemas.microsoft.com/office/powerpoint/2010/main" val="214512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E77B084-563A-2241-99B0-DAF6923F2D92}" type="slidenum">
              <a:rPr lang="en-US"/>
              <a:pPr/>
              <a:t>‹#›</a:t>
            </a:fld>
            <a:endParaRPr lang="en-US"/>
          </a:p>
        </p:txBody>
      </p:sp>
    </p:spTree>
    <p:extLst>
      <p:ext uri="{BB962C8B-B14F-4D97-AF65-F5344CB8AC3E}">
        <p14:creationId xmlns:p14="http://schemas.microsoft.com/office/powerpoint/2010/main" val="8814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DDB1FB-6048-F943-ACA4-590E114C4006}" type="slidenum">
              <a:rPr lang="en-US"/>
              <a:pPr/>
              <a:t>‹#›</a:t>
            </a:fld>
            <a:endParaRPr lang="en-US"/>
          </a:p>
        </p:txBody>
      </p:sp>
    </p:spTree>
    <p:extLst>
      <p:ext uri="{BB962C8B-B14F-4D97-AF65-F5344CB8AC3E}">
        <p14:creationId xmlns:p14="http://schemas.microsoft.com/office/powerpoint/2010/main" val="283827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94E081B-745A-5C48-92B4-9DB3C67AB291}" type="slidenum">
              <a:rPr lang="en-US"/>
              <a:pPr/>
              <a:t>‹#›</a:t>
            </a:fld>
            <a:endParaRPr lang="en-US"/>
          </a:p>
        </p:txBody>
      </p:sp>
    </p:spTree>
    <p:extLst>
      <p:ext uri="{BB962C8B-B14F-4D97-AF65-F5344CB8AC3E}">
        <p14:creationId xmlns:p14="http://schemas.microsoft.com/office/powerpoint/2010/main" val="2852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E00DF0-A661-4144-A976-291B2F3477C0}" type="slidenum">
              <a:rPr lang="en-US"/>
              <a:pPr/>
              <a:t>‹#›</a:t>
            </a:fld>
            <a:endParaRPr lang="en-US"/>
          </a:p>
        </p:txBody>
      </p:sp>
    </p:spTree>
    <p:extLst>
      <p:ext uri="{BB962C8B-B14F-4D97-AF65-F5344CB8AC3E}">
        <p14:creationId xmlns:p14="http://schemas.microsoft.com/office/powerpoint/2010/main" val="232174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D09085-3AA0-564B-B57C-3281BF4809F1}" type="slidenum">
              <a:rPr lang="en-US"/>
              <a:pPr/>
              <a:t>‹#›</a:t>
            </a:fld>
            <a:endParaRPr lang="en-US"/>
          </a:p>
        </p:txBody>
      </p:sp>
    </p:spTree>
    <p:extLst>
      <p:ext uri="{BB962C8B-B14F-4D97-AF65-F5344CB8AC3E}">
        <p14:creationId xmlns:p14="http://schemas.microsoft.com/office/powerpoint/2010/main" val="20154470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 Id="rId3"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33D7A57-ACB6-324D-8C4E-B5372A0FD1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sz="2400">
                <a:solidFill>
                  <a:srgbClr val="FFFFCC"/>
                </a:solidFill>
                <a:latin typeface="Times New Roman" charset="0"/>
                <a:ea typeface="+mn-ea"/>
                <a:cs typeface="+mn-cs"/>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sz="2400">
                <a:solidFill>
                  <a:srgbClr val="FFFFCC"/>
                </a:solidFill>
                <a:latin typeface="Times New Roman" charset="0"/>
                <a:ea typeface="+mn-ea"/>
                <a:cs typeface="+mn-cs"/>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sz="2400">
                <a:solidFill>
                  <a:srgbClr val="FFFFCC"/>
                </a:solidFill>
                <a:latin typeface="Times New Roman" charset="0"/>
                <a:ea typeface="+mn-ea"/>
                <a:cs typeface="+mn-cs"/>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sz="2400">
                <a:solidFill>
                  <a:srgbClr val="FFFFCC"/>
                </a:solidFill>
                <a:latin typeface="Times New Roman" charset="0"/>
                <a:ea typeface="+mn-ea"/>
                <a:cs typeface="+mn-cs"/>
              </a:endParaRPr>
            </a:p>
          </p:txBody>
        </p:sp>
      </p:grpSp>
      <p:sp>
        <p:nvSpPr>
          <p:cNvPr id="153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53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fld id="{76897BE6-D6E0-9044-802C-BA7CFB4CEE7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5"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10800000" scaled="1"/>
          </a:gradFill>
          <a:ln w="12600">
            <a:solidFill>
              <a:srgbClr val="000000"/>
            </a:solidFill>
            <a:miter lim="800000"/>
            <a:headEnd/>
            <a:tailEnd/>
          </a:ln>
          <a:effectLst/>
        </p:spPr>
        <p:txBody>
          <a:bodyPr wrap="none" lIns="82058" tIns="41029" rIns="82058" bIns="41029" anchor="ctr"/>
          <a:lstStyle/>
          <a:p>
            <a:pPr>
              <a:defRPr/>
            </a:pPr>
            <a:endParaRPr lang="en-US" sz="2400">
              <a:solidFill>
                <a:srgbClr val="000000"/>
              </a:solidFill>
              <a:latin typeface="Times New Roman" pitchFamily="-107" charset="0"/>
              <a:ea typeface="+mn-ea"/>
              <a:cs typeface="+mn-cs"/>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eaLnBrk="1" hangingPunct="1">
              <a:spcBef>
                <a:spcPts val="500"/>
              </a:spcBef>
              <a:buClr>
                <a:srgbClr val="FFFFFF"/>
              </a:buClr>
              <a:buFont typeface="Arial" charset="0"/>
              <a:buNone/>
            </a:pPr>
            <a:r>
              <a:rPr lang="en-GB" sz="800" b="1">
                <a:solidFill>
                  <a:srgbClr val="FFFFFF"/>
                </a:solidFill>
                <a:cs typeface="MS Gothic" charset="0"/>
              </a:rPr>
              <a:t>© </a:t>
            </a:r>
            <a:r>
              <a:rPr lang="en-GB" sz="900" b="1">
                <a:solidFill>
                  <a:srgbClr val="FFFFFF"/>
                </a:solidFill>
                <a:cs typeface="MS Gothic" charset="0"/>
              </a:rPr>
              <a:t>2006</a:t>
            </a:r>
            <a:r>
              <a:rPr lang="en-GB" sz="800" b="1">
                <a:solidFill>
                  <a:srgbClr val="FFFFFF"/>
                </a:solidFill>
                <a:cs typeface="MS Gothic" charset="0"/>
              </a:rPr>
              <a:t> TBBMI</a:t>
            </a:r>
          </a:p>
        </p:txBody>
      </p:sp>
      <p:sp>
        <p:nvSpPr>
          <p:cNvPr id="1027" name="Rectangle 3"/>
          <p:cNvSpPr>
            <a:spLocks noChangeArrowheads="1"/>
          </p:cNvSpPr>
          <p:nvPr/>
        </p:nvSpPr>
        <p:spPr bwMode="auto">
          <a:xfrm>
            <a:off x="7848600" y="6546850"/>
            <a:ext cx="665163" cy="223838"/>
          </a:xfrm>
          <a:prstGeom prst="rect">
            <a:avLst/>
          </a:prstGeom>
          <a:noFill/>
          <a:ln w="9525">
            <a:noFill/>
            <a:round/>
            <a:headEnd/>
            <a:tailEnd/>
          </a:ln>
          <a:effectLst/>
        </p:spPr>
        <p:txBody>
          <a:bodyPr wrap="none" lIns="80766" tIns="41998" rIns="80766" bIns="41998" anchor="ctr">
            <a:spAutoFit/>
          </a:bodyPr>
          <a:lstStyle/>
          <a:p>
            <a:pPr algn="ctr">
              <a:buClr>
                <a:srgbClr val="FFFFFF"/>
              </a:buClr>
              <a:buFont typeface="Comic Sans MS" pitchFamily="-107"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a:pPr>
            <a:r>
              <a:rPr lang="en-GB" sz="900" b="1">
                <a:solidFill>
                  <a:srgbClr val="FFFFFF"/>
                </a:solidFill>
                <a:latin typeface="Comic Sans MS" pitchFamily="-107" charset="0"/>
                <a:ea typeface="+mn-ea"/>
                <a:cs typeface="+mn-cs"/>
              </a:rPr>
              <a:t>9.65.08.</a:t>
            </a:r>
          </a:p>
        </p:txBody>
      </p:sp>
      <p:sp>
        <p:nvSpPr>
          <p:cNvPr id="1028" name="Rectangle 4"/>
          <p:cNvSpPr>
            <a:spLocks noChangeArrowheads="1"/>
          </p:cNvSpPr>
          <p:nvPr/>
        </p:nvSpPr>
        <p:spPr bwMode="auto">
          <a:xfrm>
            <a:off x="461963" y="106363"/>
            <a:ext cx="4060825" cy="923925"/>
          </a:xfrm>
          <a:prstGeom prst="rect">
            <a:avLst/>
          </a:prstGeom>
          <a:noFill/>
          <a:ln w="9525">
            <a:noFill/>
            <a:round/>
            <a:headEnd/>
            <a:tailEnd/>
          </a:ln>
          <a:effec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846"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sz="2400">
                <a:solidFill>
                  <a:srgbClr val="FFFFFF"/>
                </a:solidFill>
                <a:latin typeface="Times New Roman" pitchFamily="-107" charset="0"/>
                <a:ea typeface="+mn-ea"/>
                <a:cs typeface="+mn-cs"/>
              </a:endParaRPr>
            </a:p>
          </p:txBody>
        </p:sp>
        <p:sp>
          <p:nvSpPr>
            <p:cNvPr id="6148"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sz="2400">
                <a:solidFill>
                  <a:srgbClr val="FFFFFF"/>
                </a:solidFill>
                <a:latin typeface="Times New Roman" pitchFamily="-107" charset="0"/>
                <a:ea typeface="+mn-ea"/>
                <a:cs typeface="+mn-cs"/>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charset="0"/>
              </a:defRPr>
            </a:lvl1pPr>
          </a:lstStyle>
          <a:p>
            <a:fld id="{639F0C72-A34A-DC4E-B674-C6A658DFD488}" type="slidenum">
              <a:rPr lang="en-US"/>
              <a:pPr/>
              <a:t>‹#›</a:t>
            </a:fld>
            <a:endParaRPr lang="en-US"/>
          </a:p>
        </p:txBody>
      </p:sp>
      <p:sp>
        <p:nvSpPr>
          <p:cNvPr id="19463"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cs typeface="Times New Roman" charset="0"/>
              </a:defRPr>
            </a:lvl1pPr>
          </a:lstStyle>
          <a:p>
            <a:fld id="{51E440EF-CCAB-EC4E-8668-79A4B118E37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84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4" name="Group 1026"/>
          <p:cNvGrpSpPr>
            <a:grpSpLocks/>
          </p:cNvGrpSpPr>
          <p:nvPr/>
        </p:nvGrpSpPr>
        <p:grpSpPr bwMode="auto">
          <a:xfrm>
            <a:off x="457200" y="992188"/>
            <a:ext cx="8153400" cy="1600200"/>
            <a:chOff x="288" y="625"/>
            <a:chExt cx="5136" cy="1008"/>
          </a:xfrm>
        </p:grpSpPr>
        <p:sp>
          <p:nvSpPr>
            <p:cNvPr id="162819" name="Arc 1027"/>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eaLnBrk="0" hangingPunct="0">
                <a:defRPr/>
              </a:pPr>
              <a:endParaRPr lang="en-US" sz="2400">
                <a:solidFill>
                  <a:srgbClr val="FFFFCC"/>
                </a:solidFill>
                <a:ea typeface="ＭＳ Ｐゴシック" charset="-128"/>
                <a:cs typeface="ＭＳ Ｐゴシック" charset="-128"/>
              </a:endParaRPr>
            </a:p>
          </p:txBody>
        </p:sp>
        <p:sp>
          <p:nvSpPr>
            <p:cNvPr id="162820" name="Arc 1028"/>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eaLnBrk="0" hangingPunct="0">
                <a:defRPr/>
              </a:pPr>
              <a:endParaRPr lang="en-US" sz="2400">
                <a:solidFill>
                  <a:srgbClr val="FFFFCC"/>
                </a:solidFill>
                <a:ea typeface="ＭＳ Ｐゴシック" charset="-128"/>
                <a:cs typeface="ＭＳ Ｐゴシック" charset="-128"/>
              </a:endParaRPr>
            </a:p>
          </p:txBody>
        </p:sp>
        <p:sp>
          <p:nvSpPr>
            <p:cNvPr id="162821" name="Arc 1029"/>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eaLnBrk="0" hangingPunct="0">
                <a:defRPr/>
              </a:pPr>
              <a:endParaRPr lang="en-US" sz="2400">
                <a:solidFill>
                  <a:srgbClr val="FFFFCC"/>
                </a:solidFill>
                <a:ea typeface="ＭＳ Ｐゴシック" charset="-128"/>
                <a:cs typeface="ＭＳ Ｐゴシック" charset="-128"/>
              </a:endParaRPr>
            </a:p>
          </p:txBody>
        </p:sp>
        <p:sp>
          <p:nvSpPr>
            <p:cNvPr id="162822"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eaLnBrk="0" hangingPunct="0">
                <a:defRPr/>
              </a:pPr>
              <a:endParaRPr lang="en-US" sz="2400">
                <a:solidFill>
                  <a:srgbClr val="FFFFCC"/>
                </a:solidFill>
                <a:ea typeface="ＭＳ Ｐゴシック" charset="-128"/>
                <a:cs typeface="ＭＳ Ｐゴシック" charset="-128"/>
              </a:endParaRPr>
            </a:p>
          </p:txBody>
        </p:sp>
      </p:grpSp>
      <p:sp>
        <p:nvSpPr>
          <p:cNvPr id="23555" name="Rectangle 1031"/>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3556" name="Rectangle 1032"/>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2825"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ea typeface="ＭＳ Ｐゴシック" charset="-128"/>
                <a:cs typeface="ＭＳ Ｐゴシック" charset="-128"/>
              </a:defRPr>
            </a:lvl1pPr>
          </a:lstStyle>
          <a:p>
            <a:pPr>
              <a:defRPr/>
            </a:pPr>
            <a:endParaRPr lang="en-US"/>
          </a:p>
        </p:txBody>
      </p:sp>
      <p:sp>
        <p:nvSpPr>
          <p:cNvPr id="162826"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ea typeface="ＭＳ Ｐゴシック" charset="-128"/>
                <a:cs typeface="ＭＳ Ｐゴシック" charset="-128"/>
              </a:defRPr>
            </a:lvl1pPr>
          </a:lstStyle>
          <a:p>
            <a:pPr>
              <a:defRPr/>
            </a:pPr>
            <a:endParaRPr lang="en-US"/>
          </a:p>
        </p:txBody>
      </p:sp>
      <p:sp>
        <p:nvSpPr>
          <p:cNvPr id="162827"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fld id="{A80DEAC6-B50A-7544-A512-A0E5686E79C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9"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128"/>
          <a:cs typeface="ＭＳ Ｐゴシック" charset="-128"/>
        </a:defRPr>
      </a:lvl1pPr>
      <a:lvl2pPr algn="r" rtl="0" eaLnBrk="0" fontAlgn="base" hangingPunct="0">
        <a:spcBef>
          <a:spcPct val="0"/>
        </a:spcBef>
        <a:spcAft>
          <a:spcPct val="0"/>
        </a:spcAft>
        <a:defRPr sz="4400" i="1">
          <a:solidFill>
            <a:schemeClr val="tx2"/>
          </a:solidFill>
          <a:latin typeface="Times New Roman" pitchFamily="-112" charset="0"/>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imes New Roman" pitchFamily="-112" charset="0"/>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imes New Roman" pitchFamily="-112" charset="0"/>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imes New Roman" pitchFamily="-112" charset="0"/>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imes New Roman" pitchFamily="-112" charset="0"/>
        </a:defRPr>
      </a:lvl6pPr>
      <a:lvl7pPr marL="914400" algn="r" rtl="0" fontAlgn="base">
        <a:spcBef>
          <a:spcPct val="0"/>
        </a:spcBef>
        <a:spcAft>
          <a:spcPct val="0"/>
        </a:spcAft>
        <a:defRPr sz="4400" i="1">
          <a:solidFill>
            <a:schemeClr val="tx2"/>
          </a:solidFill>
          <a:latin typeface="Times New Roman" pitchFamily="-112" charset="0"/>
        </a:defRPr>
      </a:lvl7pPr>
      <a:lvl8pPr marL="1371600" algn="r" rtl="0" fontAlgn="base">
        <a:spcBef>
          <a:spcPct val="0"/>
        </a:spcBef>
        <a:spcAft>
          <a:spcPct val="0"/>
        </a:spcAft>
        <a:defRPr sz="4400" i="1">
          <a:solidFill>
            <a:schemeClr val="tx2"/>
          </a:solidFill>
          <a:latin typeface="Times New Roman" pitchFamily="-112" charset="0"/>
        </a:defRPr>
      </a:lvl8pPr>
      <a:lvl9pPr marL="1828800" algn="r" rtl="0" fontAlgn="base">
        <a:spcBef>
          <a:spcPct val="0"/>
        </a:spcBef>
        <a:spcAft>
          <a:spcPct val="0"/>
        </a:spcAft>
        <a:defRPr sz="4400" i="1">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673755527"/>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sz="2400">
                <a:solidFill>
                  <a:srgbClr val="FFFFFF"/>
                </a:solidFill>
                <a:latin typeface="Times New Roman" charset="0"/>
                <a:ea typeface="ＭＳ Ｐゴシック" charset="-128"/>
                <a:cs typeface="ＭＳ Ｐゴシック" charset="-128"/>
              </a:endParaRPr>
            </a:p>
          </p:txBody>
        </p:sp>
        <p:sp>
          <p:nvSpPr>
            <p:cNvPr id="1208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Times New Roman" charset="0"/>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latin typeface="Times New Roman" charset="0"/>
            </a:endParaRPr>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latin typeface="Times New Roman" charset="0"/>
            </a:endParaRPr>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CBCD4914-FF6F-BB4A-83FE-EB42D331D2F6}" type="slidenum">
              <a:rPr lang="en-US">
                <a:latin typeface="Times New Roman" charset="0"/>
              </a:rPr>
              <a:pPr>
                <a:defRPr/>
              </a:pPr>
              <a:t>‹#›</a:t>
            </a:fld>
            <a:endParaRPr lang="en-US">
              <a:latin typeface="Times New Roman" charset="0"/>
            </a:endParaRPr>
          </a:p>
        </p:txBody>
      </p:sp>
      <p:sp>
        <p:nvSpPr>
          <p:cNvPr id="1208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263181"/>
      </p:ext>
    </p:extLst>
  </p:cSld>
  <p:clrMap bg1="dk2" tx1="lt1" bg2="dk1" tx2="lt2" accent1="accent1" accent2="accent2" accent3="accent3" accent4="accent4" accent5="accent5" accent6="accent6" hlink="hlink" folHlink="folHlink"/>
  <p:sldLayoutIdLst>
    <p:sldLayoutId id="214748386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Resurrection Sunday-Easter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8BBA19-E82C-AC4D-B40B-E98270ADF48B}" type="slidenum">
              <a:rPr lang="en-US" sz="1400"/>
              <a:pPr eaLnBrk="1" hangingPunct="1"/>
              <a:t>1</a:t>
            </a:fld>
            <a:endParaRPr lang="en-US" sz="1400"/>
          </a:p>
        </p:txBody>
      </p:sp>
      <p:graphicFrame>
        <p:nvGraphicFramePr>
          <p:cNvPr id="7" name="Table 6"/>
          <p:cNvGraphicFramePr>
            <a:graphicFrameLocks noGrp="1"/>
          </p:cNvGraphicFramePr>
          <p:nvPr/>
        </p:nvGraphicFramePr>
        <p:xfrm>
          <a:off x="0" y="706438"/>
          <a:ext cx="9144000" cy="5237480"/>
        </p:xfrm>
        <a:graphic>
          <a:graphicData uri="http://schemas.openxmlformats.org/drawingml/2006/table">
            <a:tbl>
              <a:tblPr firstRow="1" bandRow="1">
                <a:tableStyleId>{5940675A-B579-460E-94D1-54222C63F5DA}</a:tableStyleId>
              </a:tblPr>
              <a:tblGrid>
                <a:gridCol w="990600"/>
                <a:gridCol w="2057400"/>
                <a:gridCol w="1524000"/>
                <a:gridCol w="1524000"/>
                <a:gridCol w="2133600"/>
                <a:gridCol w="914400"/>
              </a:tblGrid>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2000" b="1" dirty="0" err="1" smtClean="0"/>
                        <a:t>Пасторуудад</a:t>
                      </a:r>
                      <a:r>
                        <a:rPr lang="en-US" sz="2000" b="1" baseline="0" dirty="0" smtClean="0"/>
                        <a:t> </a:t>
                      </a:r>
                      <a:r>
                        <a:rPr lang="en-US" sz="2000" b="1" baseline="0" dirty="0" err="1" smtClean="0"/>
                        <a:t>зориулсан</a:t>
                      </a:r>
                      <a:r>
                        <a:rPr lang="en-US" sz="2000" b="1" baseline="0" dirty="0" smtClean="0"/>
                        <a:t> </a:t>
                      </a:r>
                      <a:r>
                        <a:rPr lang="en-US" sz="2000" b="1" baseline="0" dirty="0" err="1" smtClean="0"/>
                        <a:t>Паулын</a:t>
                      </a:r>
                      <a:r>
                        <a:rPr lang="en-US" sz="2000" b="1" baseline="0" dirty="0" smtClean="0"/>
                        <a:t> </a:t>
                      </a:r>
                      <a:r>
                        <a:rPr lang="en-US" sz="2000" b="1" baseline="0" dirty="0" err="1" smtClean="0"/>
                        <a:t>захидал</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AED6"/>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 </a:t>
                      </a:r>
                      <a:r>
                        <a:rPr lang="en-US" dirty="0" err="1" smtClean="0"/>
                        <a:t>Тимот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DC1EE"/>
                    </a:solidFill>
                  </a:tcPr>
                </a:tc>
                <a:tc>
                  <a:txBody>
                    <a:bodyPr/>
                    <a:lstStyle/>
                    <a:p>
                      <a:pPr algn="ctr"/>
                      <a:r>
                        <a:rPr lang="en-US" dirty="0" smtClean="0"/>
                        <a:t>2 </a:t>
                      </a:r>
                      <a:r>
                        <a:rPr lang="en-US" dirty="0" err="1" smtClean="0"/>
                        <a:t>Тимот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DC1EE"/>
                    </a:solidFill>
                  </a:tcPr>
                </a:tc>
                <a:tc>
                  <a:txBody>
                    <a:bodyPr/>
                    <a:lstStyle/>
                    <a:p>
                      <a:pPr algn="ctr"/>
                      <a:r>
                        <a:rPr lang="en-US" dirty="0" err="1" smtClean="0"/>
                        <a:t>Тит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DC1EE"/>
                    </a:solidFill>
                  </a:tcPr>
                </a:tc>
                <a:tc>
                  <a:txBody>
                    <a:bodyPr/>
                    <a:lstStyle/>
                    <a:p>
                      <a:pPr algn="ctr"/>
                      <a:r>
                        <a:rPr lang="en-US" dirty="0" err="1" smtClean="0"/>
                        <a:t>Филемон</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DC1EE"/>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rowSpan="9">
                  <a:txBody>
                    <a:bodyPr/>
                    <a:lstStyle/>
                    <a:p>
                      <a:pPr algn="ctr"/>
                      <a:r>
                        <a:rPr lang="en-US" sz="2000" b="1" dirty="0" err="1" smtClean="0"/>
                        <a:t>Чуулганд</a:t>
                      </a:r>
                      <a:r>
                        <a:rPr lang="en-US" sz="2000" b="1" dirty="0" smtClean="0"/>
                        <a:t> </a:t>
                      </a:r>
                      <a:r>
                        <a:rPr lang="en-US" sz="2000" b="1" dirty="0" err="1" smtClean="0"/>
                        <a:t>хандсан</a:t>
                      </a:r>
                      <a:r>
                        <a:rPr lang="en-US" sz="2000" b="1" dirty="0" smtClean="0"/>
                        <a:t> </a:t>
                      </a:r>
                      <a:r>
                        <a:rPr lang="en-US" sz="2000" b="1" dirty="0" err="1" smtClean="0"/>
                        <a:t>Паулын</a:t>
                      </a:r>
                      <a:r>
                        <a:rPr lang="en-US" sz="2000" b="1" baseline="0" dirty="0" smtClean="0"/>
                        <a:t> </a:t>
                      </a:r>
                      <a:r>
                        <a:rPr lang="en-US" sz="2000" b="1" baseline="0" dirty="0" err="1" smtClean="0"/>
                        <a:t>захидал</a:t>
                      </a:r>
                      <a:endParaRPr lang="en-US" sz="2000" b="1" dirty="0"/>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3D588"/>
                    </a:solidFill>
                  </a:tcPr>
                </a:tc>
                <a:tc>
                  <a:txBody>
                    <a:bodyPr/>
                    <a:lstStyle/>
                    <a:p>
                      <a:r>
                        <a:rPr lang="en-US" dirty="0" smtClean="0"/>
                        <a:t>2 </a:t>
                      </a:r>
                      <a:r>
                        <a:rPr lang="en-US" dirty="0" err="1" smtClean="0"/>
                        <a:t>Тесалоник</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smtClean="0"/>
                        <a:t>Илчлэлт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rowSpan="9">
                  <a:txBody>
                    <a:bodyPr/>
                    <a:lstStyle/>
                    <a:p>
                      <a:pPr algn="ctr"/>
                      <a:r>
                        <a:rPr lang="en-US" sz="2000" b="1" dirty="0" err="1" smtClean="0">
                          <a:effectLst/>
                        </a:rPr>
                        <a:t>Ерөнхий</a:t>
                      </a:r>
                      <a:r>
                        <a:rPr lang="en-US" sz="2000" b="1" baseline="0" dirty="0" smtClean="0">
                          <a:effectLst/>
                        </a:rPr>
                        <a:t> </a:t>
                      </a:r>
                      <a:r>
                        <a:rPr lang="en-US" sz="2000" b="1" baseline="0" dirty="0" err="1" smtClean="0">
                          <a:effectLst/>
                        </a:rPr>
                        <a:t>захидал</a:t>
                      </a:r>
                      <a:endParaRPr lang="en-US" sz="2000" b="1" dirty="0">
                        <a:effectLst/>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F67"/>
                    </a:solidFill>
                  </a:tcPr>
                </a:tc>
              </a:tr>
              <a:tr h="370840">
                <a:tc vMerge="1">
                  <a:txBody>
                    <a:bodyPr/>
                    <a:lstStyle/>
                    <a:p>
                      <a:endParaRPr lang="en-US" dirty="0"/>
                    </a:p>
                  </a:txBody>
                  <a:tcPr/>
                </a:tc>
                <a:tc>
                  <a:txBody>
                    <a:bodyPr/>
                    <a:lstStyle/>
                    <a:p>
                      <a:r>
                        <a:rPr lang="en-US" dirty="0" smtClean="0"/>
                        <a:t>1 </a:t>
                      </a:r>
                      <a:r>
                        <a:rPr lang="en-US" dirty="0" err="1" smtClean="0"/>
                        <a:t>Тесалоник</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smtClean="0"/>
                        <a:t>Иуда</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a:p>
                  </a:txBody>
                  <a:tcPr/>
                </a:tc>
              </a:tr>
              <a:tr h="370840">
                <a:tc vMerge="1">
                  <a:txBody>
                    <a:bodyPr/>
                    <a:lstStyle/>
                    <a:p>
                      <a:endParaRPr lang="en-US" dirty="0"/>
                    </a:p>
                  </a:txBody>
                  <a:tcPr/>
                </a:tc>
                <a:tc>
                  <a:txBody>
                    <a:bodyPr/>
                    <a:lstStyle/>
                    <a:p>
                      <a:r>
                        <a:rPr lang="en-US" dirty="0" err="1" smtClean="0"/>
                        <a:t>Колоссай</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3 </a:t>
                      </a:r>
                      <a:r>
                        <a:rPr lang="en-US" dirty="0" err="1" smtClean="0"/>
                        <a:t>Иохан</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err="1" smtClean="0"/>
                        <a:t>Филиппой</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2 </a:t>
                      </a:r>
                      <a:r>
                        <a:rPr lang="en-US" dirty="0" err="1" smtClean="0"/>
                        <a:t>Иохан</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err="1" smtClean="0"/>
                        <a:t>Ефес</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 </a:t>
                      </a:r>
                      <a:r>
                        <a:rPr lang="en-US" dirty="0" err="1" smtClean="0"/>
                        <a:t>Иохан</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err="1" smtClean="0"/>
                        <a:t>Галат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2 </a:t>
                      </a:r>
                      <a:r>
                        <a:rPr lang="en-US" dirty="0" err="1" smtClean="0"/>
                        <a:t>Петр</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smtClean="0"/>
                        <a:t>2 </a:t>
                      </a:r>
                      <a:r>
                        <a:rPr lang="en-US" dirty="0" err="1" smtClean="0"/>
                        <a:t>Коринт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 </a:t>
                      </a:r>
                      <a:r>
                        <a:rPr lang="en-US" dirty="0" err="1" smtClean="0"/>
                        <a:t>Петр</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smtClean="0"/>
                        <a:t>1 </a:t>
                      </a:r>
                      <a:r>
                        <a:rPr lang="en-US" dirty="0" err="1" smtClean="0"/>
                        <a:t>Коринт</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smtClean="0"/>
                        <a:t>Иаков</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70840">
                <a:tc vMerge="1">
                  <a:txBody>
                    <a:bodyPr/>
                    <a:lstStyle/>
                    <a:p>
                      <a:endParaRPr lang="en-US" dirty="0"/>
                    </a:p>
                  </a:txBody>
                  <a:tcPr/>
                </a:tc>
                <a:tc>
                  <a:txBody>
                    <a:bodyPr/>
                    <a:lstStyle/>
                    <a:p>
                      <a:r>
                        <a:rPr lang="en-US" dirty="0" err="1" smtClean="0"/>
                        <a:t>Ром</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F49C"/>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err="1" smtClean="0"/>
                        <a:t>Еврей</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1FA74"/>
                    </a:solidFill>
                  </a:tcPr>
                </a:tc>
                <a:tc vMerge="1">
                  <a:txBody>
                    <a:bodyPr/>
                    <a:lstStyle/>
                    <a:p>
                      <a:endParaRPr lang="en-US" dirty="0"/>
                    </a:p>
                  </a:txBody>
                  <a:tcPr/>
                </a:tc>
              </a:tr>
              <a:tr h="34036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a:r>
                        <a:rPr lang="en-US" dirty="0" err="1" smtClean="0"/>
                        <a:t>Үйлс</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5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err="1" smtClean="0"/>
                        <a:t>Матай</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55"/>
                    </a:solidFill>
                  </a:tcPr>
                </a:tc>
                <a:tc>
                  <a:txBody>
                    <a:bodyPr/>
                    <a:lstStyle/>
                    <a:p>
                      <a:pPr algn="ctr"/>
                      <a:r>
                        <a:rPr lang="en-US" dirty="0" err="1" smtClean="0"/>
                        <a:t>Марк</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55"/>
                    </a:solidFill>
                  </a:tcPr>
                </a:tc>
                <a:tc>
                  <a:txBody>
                    <a:bodyPr/>
                    <a:lstStyle/>
                    <a:p>
                      <a:pPr algn="ctr"/>
                      <a:r>
                        <a:rPr lang="en-US" dirty="0" err="1" smtClean="0"/>
                        <a:t>Лук</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55"/>
                    </a:solidFill>
                  </a:tcPr>
                </a:tc>
                <a:tc>
                  <a:txBody>
                    <a:bodyPr/>
                    <a:lstStyle/>
                    <a:p>
                      <a:pPr algn="ctr"/>
                      <a:r>
                        <a:rPr lang="en-US" dirty="0" err="1" smtClean="0"/>
                        <a:t>Иохан</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55"/>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2000" b="1" dirty="0" err="1" smtClean="0"/>
                        <a:t>Сайн</a:t>
                      </a:r>
                      <a:r>
                        <a:rPr lang="en-US" sz="2000" b="1" baseline="0" dirty="0" smtClean="0"/>
                        <a:t> </a:t>
                      </a:r>
                      <a:r>
                        <a:rPr lang="en-US" sz="2000" b="1" baseline="0" dirty="0" err="1" smtClean="0"/>
                        <a:t>мэдээний</a:t>
                      </a:r>
                      <a:r>
                        <a:rPr lang="en-US" sz="2000" b="1" baseline="0" dirty="0" smtClean="0"/>
                        <a:t> </a:t>
                      </a:r>
                      <a:r>
                        <a:rPr lang="en-US" sz="2000" b="1" baseline="0" dirty="0" err="1" smtClean="0"/>
                        <a:t>ном</a:t>
                      </a:r>
                      <a:r>
                        <a:rPr lang="en-US" sz="2000" b="1" baseline="0" dirty="0" smtClean="0"/>
                        <a:t> (</a:t>
                      </a:r>
                      <a:r>
                        <a:rPr lang="en-US" sz="2000" b="1" baseline="0" dirty="0" err="1" smtClean="0"/>
                        <a:t>Түүхэн</a:t>
                      </a:r>
                      <a:r>
                        <a:rPr lang="en-US" sz="2000" b="1" baseline="0" dirty="0" smtClean="0"/>
                        <a:t> </a:t>
                      </a:r>
                      <a:r>
                        <a:rPr lang="en-US" sz="2000" b="1" baseline="0" dirty="0" err="1" smtClean="0"/>
                        <a:t>ном</a:t>
                      </a:r>
                      <a:r>
                        <a:rPr lang="en-US" sz="2000" b="1" baseline="0" dirty="0" smtClean="0"/>
                        <a:t>)</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A61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3124200" y="1600200"/>
            <a:ext cx="2895600" cy="2209800"/>
          </a:xfrm>
        </p:spPr>
        <p:txBody>
          <a:bodyPr/>
          <a:lstStyle/>
          <a:p>
            <a:r>
              <a:rPr lang="en-US" sz="4500" b="1">
                <a:solidFill>
                  <a:schemeClr val="bg1"/>
                </a:solidFill>
                <a:effectLst>
                  <a:outerShdw blurRad="38100" dist="38100" dir="2700000" algn="tl">
                    <a:srgbClr val="DDDDDD"/>
                  </a:outerShdw>
                </a:effectLst>
                <a:latin typeface="Ch Arial" charset="0"/>
                <a:ea typeface="ＭＳ Ｐゴシック" charset="0"/>
                <a:cs typeface="Ch Arial" charset="0"/>
              </a:rPr>
              <a:t>Шинэ </a:t>
            </a:r>
            <a:br>
              <a:rPr lang="en-US" sz="4500" b="1">
                <a:solidFill>
                  <a:schemeClr val="bg1"/>
                </a:solidFill>
                <a:effectLst>
                  <a:outerShdw blurRad="38100" dist="38100" dir="2700000" algn="tl">
                    <a:srgbClr val="DDDDDD"/>
                  </a:outerShdw>
                </a:effectLst>
                <a:latin typeface="Ch Arial" charset="0"/>
                <a:ea typeface="ＭＳ Ｐゴシック" charset="0"/>
                <a:cs typeface="Ch Arial" charset="0"/>
              </a:rPr>
            </a:br>
            <a:r>
              <a:rPr lang="en-US" sz="4500" b="1">
                <a:solidFill>
                  <a:schemeClr val="bg1"/>
                </a:solidFill>
                <a:effectLst>
                  <a:outerShdw blurRad="38100" dist="38100" dir="2700000" algn="tl">
                    <a:srgbClr val="DDDDDD"/>
                  </a:outerShdw>
                </a:effectLst>
                <a:latin typeface="Ch Arial" charset="0"/>
                <a:ea typeface="ＭＳ Ｐゴシック" charset="0"/>
                <a:cs typeface="Ch Arial" charset="0"/>
              </a:rPr>
              <a:t>Гэрээний </a:t>
            </a:r>
            <a:br>
              <a:rPr lang="en-US" sz="4500" b="1">
                <a:solidFill>
                  <a:schemeClr val="bg1"/>
                </a:solidFill>
                <a:effectLst>
                  <a:outerShdw blurRad="38100" dist="38100" dir="2700000" algn="tl">
                    <a:srgbClr val="DDDDDD"/>
                  </a:outerShdw>
                </a:effectLst>
                <a:latin typeface="Ch Arial" charset="0"/>
                <a:ea typeface="ＭＳ Ｐゴシック" charset="0"/>
                <a:cs typeface="Ch Arial" charset="0"/>
              </a:rPr>
            </a:br>
            <a:r>
              <a:rPr lang="en-US" sz="4500" b="1">
                <a:solidFill>
                  <a:schemeClr val="bg1"/>
                </a:solidFill>
                <a:effectLst>
                  <a:outerShdw blurRad="38100" dist="38100" dir="2700000" algn="tl">
                    <a:srgbClr val="DDDDDD"/>
                  </a:outerShdw>
                </a:effectLst>
                <a:latin typeface="Ch Arial" charset="0"/>
                <a:ea typeface="ＭＳ Ｐゴシック" charset="0"/>
                <a:cs typeface="Ch Arial" charset="0"/>
              </a:rPr>
              <a:t>тойм</a:t>
            </a:r>
          </a:p>
        </p:txBody>
      </p:sp>
      <p:sp>
        <p:nvSpPr>
          <p:cNvPr id="27654" name="TextBox 5"/>
          <p:cNvSpPr txBox="1">
            <a:spLocks noChangeArrowheads="1"/>
          </p:cNvSpPr>
          <p:nvPr/>
        </p:nvSpPr>
        <p:spPr bwMode="auto">
          <a:xfrm>
            <a:off x="3657600" y="4267200"/>
            <a:ext cx="1731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rPr>
              <a:t>Dr. Rick Griffith</a:t>
            </a:r>
          </a:p>
        </p:txBody>
      </p:sp>
      <p:sp>
        <p:nvSpPr>
          <p:cNvPr id="9" name="Text Box 5"/>
          <p:cNvSpPr txBox="1">
            <a:spLocks noChangeArrowheads="1"/>
          </p:cNvSpPr>
          <p:nvPr/>
        </p:nvSpPr>
        <p:spPr bwMode="auto">
          <a:xfrm>
            <a:off x="0" y="6448382"/>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clrChange>
              <a:clrFrom>
                <a:srgbClr val="6D6D6D"/>
              </a:clrFrom>
              <a:clrTo>
                <a:srgbClr val="6D6D6D">
                  <a:alpha val="0"/>
                </a:srgbClr>
              </a:clrTo>
            </a:clrChange>
            <a:alphaModFix amt="50000"/>
            <a:extLst>
              <a:ext uri="{28A0092B-C50C-407E-A947-70E740481C1C}">
                <a14:useLocalDpi xmlns:a14="http://schemas.microsoft.com/office/drawing/2010/main" val="0"/>
              </a:ext>
            </a:extLst>
          </a:blip>
          <a:srcRect/>
          <a:stretch>
            <a:fillRect/>
          </a:stretch>
        </p:blipFill>
        <p:spPr bwMode="auto">
          <a:xfrm>
            <a:off x="63500" y="0"/>
            <a:ext cx="5575300" cy="70104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B24816-4EC3-5648-AB29-94C999C25799}" type="slidenum">
              <a:rPr lang="en-US" sz="1400"/>
              <a:pPr eaLnBrk="1" hangingPunct="1"/>
              <a:t>10</a:t>
            </a:fld>
            <a:endParaRPr lang="en-US" sz="1400"/>
          </a:p>
        </p:txBody>
      </p:sp>
      <p:sp>
        <p:nvSpPr>
          <p:cNvPr id="45060" name="Text Box 2"/>
          <p:cNvSpPr txBox="1">
            <a:spLocks noChangeArrowheads="1"/>
          </p:cNvSpPr>
          <p:nvPr/>
        </p:nvSpPr>
        <p:spPr bwMode="auto">
          <a:xfrm>
            <a:off x="0" y="2163763"/>
            <a:ext cx="26733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cs typeface="Times New Roman" charset="0"/>
              </a:rPr>
              <a:t>Сайн мэдээний номд буй газар зүйн байршил</a:t>
            </a:r>
            <a:endParaRPr lang="en-US" sz="2800">
              <a:latin typeface="Times New Roman" charset="0"/>
              <a:cs typeface="Times New Roman" charset="0"/>
            </a:endParaRPr>
          </a:p>
        </p:txBody>
      </p:sp>
      <p:sp>
        <p:nvSpPr>
          <p:cNvPr id="17411" name="Text Box 3"/>
          <p:cNvSpPr txBox="1">
            <a:spLocks noChangeArrowheads="1"/>
          </p:cNvSpPr>
          <p:nvPr/>
        </p:nvSpPr>
        <p:spPr bwMode="auto">
          <a:xfrm>
            <a:off x="5673725" y="-268288"/>
            <a:ext cx="3479800" cy="7294563"/>
          </a:xfrm>
          <a:prstGeom prst="rect">
            <a:avLst/>
          </a:prstGeom>
          <a:solidFill>
            <a:schemeClr val="folHlink">
              <a:alpha val="50195"/>
            </a:schemeClr>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b="1">
                <a:latin typeface="Times New Roman" charset="0"/>
                <a:cs typeface="Times New Roman" charset="0"/>
              </a:rPr>
              <a:t>Зай			Км</a:t>
            </a:r>
          </a:p>
          <a:p>
            <a:pPr algn="just" eaLnBrk="1" hangingPunct="1"/>
            <a:r>
              <a:rPr lang="en-US" sz="1800" b="1">
                <a:latin typeface="Times New Roman" charset="0"/>
                <a:cs typeface="Times New Roman" charset="0"/>
              </a:rPr>
              <a:t>Иерусалимаас:		</a:t>
            </a:r>
            <a:endParaRPr lang="en-US" sz="1800">
              <a:latin typeface="Times New Roman" charset="0"/>
              <a:cs typeface="Times New Roman" charset="0"/>
            </a:endParaRPr>
          </a:p>
          <a:p>
            <a:pPr algn="just" eaLnBrk="1" hangingPunct="1"/>
            <a:r>
              <a:rPr lang="en-US" sz="1800">
                <a:latin typeface="Times New Roman" charset="0"/>
                <a:cs typeface="Times New Roman" charset="0"/>
              </a:rPr>
              <a:t>Бетан			3,2</a:t>
            </a:r>
          </a:p>
          <a:p>
            <a:pPr algn="just" eaLnBrk="1" hangingPunct="1"/>
            <a:r>
              <a:rPr lang="en-US" sz="1800">
                <a:latin typeface="Times New Roman" charset="0"/>
                <a:cs typeface="Times New Roman" charset="0"/>
              </a:rPr>
              <a:t>Бетлехем			9,6 </a:t>
            </a:r>
          </a:p>
          <a:p>
            <a:pPr algn="just" eaLnBrk="1" hangingPunct="1"/>
            <a:r>
              <a:rPr lang="en-US" sz="1800">
                <a:latin typeface="Times New Roman" charset="0"/>
                <a:cs typeface="Times New Roman" charset="0"/>
              </a:rPr>
              <a:t>Кайсарын Филип		168 </a:t>
            </a:r>
          </a:p>
          <a:p>
            <a:pPr algn="just" eaLnBrk="1" hangingPunct="1"/>
            <a:r>
              <a:rPr lang="en-US" sz="1800">
                <a:latin typeface="Times New Roman" charset="0"/>
                <a:cs typeface="Times New Roman" charset="0"/>
              </a:rPr>
              <a:t>Кана			110,4 </a:t>
            </a:r>
          </a:p>
          <a:p>
            <a:pPr algn="just" eaLnBrk="1" hangingPunct="1"/>
            <a:r>
              <a:rPr lang="en-US" sz="1800">
                <a:latin typeface="Times New Roman" charset="0"/>
                <a:cs typeface="Times New Roman" charset="0"/>
              </a:rPr>
              <a:t>Каперанаум		136</a:t>
            </a:r>
          </a:p>
          <a:p>
            <a:pPr algn="just" eaLnBrk="1" hangingPunct="1"/>
            <a:r>
              <a:rPr lang="en-US" sz="1800">
                <a:latin typeface="Times New Roman" charset="0"/>
                <a:cs typeface="Times New Roman" charset="0"/>
              </a:rPr>
              <a:t>Eммау 			11,2 </a:t>
            </a:r>
          </a:p>
          <a:p>
            <a:pPr algn="just" eaLnBrk="1" hangingPunct="1"/>
            <a:r>
              <a:rPr lang="en-US" sz="1800">
                <a:latin typeface="Times New Roman" charset="0"/>
                <a:cs typeface="Times New Roman" charset="0"/>
              </a:rPr>
              <a:t>Иерехо			24 </a:t>
            </a:r>
          </a:p>
          <a:p>
            <a:pPr algn="just" eaLnBrk="1" hangingPunct="1"/>
            <a:r>
              <a:rPr lang="en-US" sz="1800">
                <a:latin typeface="Times New Roman" charset="0"/>
                <a:cs typeface="Times New Roman" charset="0"/>
              </a:rPr>
              <a:t>Иордан			33,6 </a:t>
            </a:r>
          </a:p>
          <a:p>
            <a:pPr algn="just" eaLnBrk="1" hangingPunct="1"/>
            <a:r>
              <a:rPr lang="en-US" sz="1800">
                <a:latin typeface="Times New Roman" charset="0"/>
                <a:cs typeface="Times New Roman" charset="0"/>
              </a:rPr>
              <a:t>Газрын дундад тэнгис	64 </a:t>
            </a:r>
          </a:p>
          <a:p>
            <a:pPr algn="just" eaLnBrk="1" hangingPunct="1"/>
            <a:r>
              <a:rPr lang="en-US" sz="1800">
                <a:latin typeface="Times New Roman" charset="0"/>
                <a:cs typeface="Times New Roman" charset="0"/>
              </a:rPr>
              <a:t>Сидон			208 </a:t>
            </a:r>
          </a:p>
          <a:p>
            <a:pPr algn="just" eaLnBrk="1" hangingPunct="1"/>
            <a:r>
              <a:rPr lang="en-US" sz="1800">
                <a:latin typeface="Times New Roman" charset="0"/>
                <a:cs typeface="Times New Roman" charset="0"/>
              </a:rPr>
              <a:t>Сихар			49,6 </a:t>
            </a:r>
          </a:p>
          <a:p>
            <a:pPr algn="just" eaLnBrk="1" hangingPunct="1"/>
            <a:r>
              <a:rPr lang="en-US" sz="1800">
                <a:latin typeface="Times New Roman" charset="0"/>
                <a:cs typeface="Times New Roman" charset="0"/>
              </a:rPr>
              <a:t>Tир			169,6 </a:t>
            </a:r>
          </a:p>
          <a:p>
            <a:pPr algn="just" eaLnBrk="1" hangingPunct="1"/>
            <a:r>
              <a:rPr lang="en-US" sz="1800">
                <a:latin typeface="Times New Roman" charset="0"/>
                <a:cs typeface="Times New Roman" charset="0"/>
              </a:rPr>
              <a:t>Зарефат			188,8</a:t>
            </a:r>
          </a:p>
          <a:p>
            <a:pPr algn="just" eaLnBrk="1" hangingPunct="1"/>
            <a:endParaRPr lang="en-US" sz="1800">
              <a:latin typeface="Times New Roman" charset="0"/>
              <a:cs typeface="Times New Roman" charset="0"/>
            </a:endParaRPr>
          </a:p>
          <a:p>
            <a:pPr algn="just" eaLnBrk="1" hangingPunct="1"/>
            <a:r>
              <a:rPr lang="en-US" sz="1800" b="1">
                <a:latin typeface="Times New Roman" charset="0"/>
                <a:cs typeface="Times New Roman" charset="0"/>
              </a:rPr>
              <a:t>Капернаумаас:</a:t>
            </a:r>
            <a:endParaRPr lang="en-US" sz="1800">
              <a:latin typeface="Times New Roman" charset="0"/>
              <a:cs typeface="Times New Roman" charset="0"/>
            </a:endParaRPr>
          </a:p>
          <a:p>
            <a:pPr algn="just" eaLnBrk="1" hangingPunct="1"/>
            <a:r>
              <a:rPr lang="en-US" sz="1800">
                <a:latin typeface="Times New Roman" charset="0"/>
                <a:cs typeface="Times New Roman" charset="0"/>
              </a:rPr>
              <a:t>Bethsaida			9,6 </a:t>
            </a:r>
          </a:p>
          <a:p>
            <a:pPr algn="just" eaLnBrk="1" hangingPunct="1"/>
            <a:r>
              <a:rPr lang="en-US" sz="1800">
                <a:latin typeface="Times New Roman" charset="0"/>
                <a:cs typeface="Times New Roman" charset="0"/>
              </a:rPr>
              <a:t>Кайсарын Филип		43,2 </a:t>
            </a:r>
          </a:p>
          <a:p>
            <a:pPr algn="just" eaLnBrk="1" hangingPunct="1"/>
            <a:r>
              <a:rPr lang="en-US" sz="1800">
                <a:latin typeface="Times New Roman" charset="0"/>
                <a:cs typeface="Times New Roman" charset="0"/>
              </a:rPr>
              <a:t>Кана			25,6 </a:t>
            </a:r>
          </a:p>
          <a:p>
            <a:pPr algn="just" eaLnBrk="1" hangingPunct="1"/>
            <a:r>
              <a:rPr lang="en-US" sz="1800">
                <a:latin typeface="Times New Roman" charset="0"/>
                <a:cs typeface="Times New Roman" charset="0"/>
              </a:rPr>
              <a:t>Наин			35,2 </a:t>
            </a:r>
          </a:p>
          <a:p>
            <a:pPr algn="just" eaLnBrk="1" hangingPunct="1"/>
            <a:r>
              <a:rPr lang="en-US" sz="1800">
                <a:latin typeface="Times New Roman" charset="0"/>
                <a:cs typeface="Times New Roman" charset="0"/>
              </a:rPr>
              <a:t>Газрын дундад тэнгис	51,2 </a:t>
            </a:r>
          </a:p>
          <a:p>
            <a:pPr algn="just" eaLnBrk="1" hangingPunct="1"/>
            <a:r>
              <a:rPr lang="en-US" sz="1800">
                <a:latin typeface="Times New Roman" charset="0"/>
                <a:cs typeface="Times New Roman" charset="0"/>
              </a:rPr>
              <a:t>Назар			36ь8 </a:t>
            </a:r>
          </a:p>
          <a:p>
            <a:pPr algn="just" eaLnBrk="1" hangingPunct="1"/>
            <a:r>
              <a:rPr lang="en-US" sz="1800">
                <a:latin typeface="Times New Roman" charset="0"/>
                <a:cs typeface="Times New Roman" charset="0"/>
              </a:rPr>
              <a:t>Зарефат			72 </a:t>
            </a:r>
          </a:p>
          <a:p>
            <a:pPr algn="just" eaLnBrk="1" hangingPunct="1"/>
            <a:r>
              <a:rPr lang="en-US" sz="1800">
                <a:latin typeface="Times New Roman" charset="0"/>
                <a:cs typeface="Times New Roman" charset="0"/>
              </a:rPr>
              <a:t>Tир			59,2</a:t>
            </a:r>
            <a:endParaRPr lang="en-US" sz="1800">
              <a:latin typeface="Times New Roman" charset="0"/>
              <a:ea typeface="Times New Roman" charset="0"/>
              <a:cs typeface="Times New Roman" charset="0"/>
            </a:endParaRPr>
          </a:p>
        </p:txBody>
      </p:sp>
      <p:sp>
        <p:nvSpPr>
          <p:cNvPr id="45062" name="Text Box 5"/>
          <p:cNvSpPr txBox="1">
            <a:spLocks noChangeArrowheads="1"/>
          </p:cNvSpPr>
          <p:nvPr/>
        </p:nvSpPr>
        <p:spPr bwMode="auto">
          <a:xfrm>
            <a:off x="15240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Times New Roman" charset="0"/>
              </a:rPr>
              <a:t>11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eaLnBrk="1" hangingPunct="1">
              <a:defRPr/>
            </a:pPr>
            <a:endParaRPr lang="en-US" dirty="0">
              <a:solidFill>
                <a:srgbClr val="FFFFCC"/>
              </a:solidFill>
              <a:latin typeface="Times New Roman" charset="0"/>
            </a:endParaRPr>
          </a:p>
        </p:txBody>
      </p:sp>
      <p:pic>
        <p:nvPicPr>
          <p:cNvPr id="171012" name="Picture 4"/>
          <p:cNvPicPr>
            <a:picLocks noChangeAspect="1" noChangeArrowheads="1"/>
          </p:cNvPicPr>
          <p:nvPr/>
        </p:nvPicPr>
        <p:blipFill>
          <a:blip r:embed="rId2">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smtClean="0">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smtClean="0">
                <a:solidFill>
                  <a:srgbClr val="000000"/>
                </a:solidFill>
                <a:latin typeface="Arial" charset="0"/>
                <a:cs typeface="Arial" charset="0"/>
              </a:rPr>
              <a:t>Terry Hall, </a:t>
            </a:r>
            <a:r>
              <a:rPr lang="en-US" sz="1800" b="1" i="1" smtClean="0">
                <a:solidFill>
                  <a:srgbClr val="000000"/>
                </a:solidFill>
                <a:latin typeface="Arial" charset="0"/>
                <a:cs typeface="Arial" charset="0"/>
              </a:rPr>
              <a:t>Bible Panorama</a:t>
            </a:r>
            <a:r>
              <a:rPr lang="en-US" sz="1800" b="1" smtClean="0">
                <a:solidFill>
                  <a:srgbClr val="000000"/>
                </a:solidFill>
                <a:latin typeface="Arial" charset="0"/>
                <a:cs typeface="Arial" charset="0"/>
              </a:rPr>
              <a:t>, 121</a:t>
            </a: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9</a:t>
            </a:r>
          </a:p>
        </p:txBody>
      </p:sp>
      <p:sp>
        <p:nvSpPr>
          <p:cNvPr id="171025" name="TextBox 16"/>
          <p:cNvSpPr txBox="1">
            <a:spLocks noChangeArrowheads="1"/>
          </p:cNvSpPr>
          <p:nvPr/>
        </p:nvSpPr>
        <p:spPr bwMode="auto">
          <a:xfrm>
            <a:off x="179388" y="96838"/>
            <a:ext cx="813752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err="1">
                <a:solidFill>
                  <a:schemeClr val="accent4">
                    <a:lumMod val="20000"/>
                    <a:lumOff val="80000"/>
                  </a:schemeClr>
                </a:solidFill>
                <a:latin typeface="Arial"/>
                <a:ea typeface="Geneva" charset="0"/>
                <a:cs typeface="Arial"/>
              </a:rPr>
              <a:t>Христийн</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амьдралын</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талаар</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хэр</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сайн</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мэдэх</a:t>
            </a:r>
            <a:r>
              <a:rPr lang="en-US" b="1" dirty="0">
                <a:solidFill>
                  <a:schemeClr val="accent4">
                    <a:lumMod val="20000"/>
                    <a:lumOff val="80000"/>
                  </a:schemeClr>
                </a:solidFill>
                <a:latin typeface="Arial"/>
                <a:ea typeface="Geneva" charset="0"/>
                <a:cs typeface="Arial"/>
              </a:rPr>
              <a:t> </a:t>
            </a:r>
            <a:r>
              <a:rPr lang="en-US" b="1" dirty="0" err="1">
                <a:solidFill>
                  <a:schemeClr val="accent4">
                    <a:lumMod val="20000"/>
                    <a:lumOff val="80000"/>
                  </a:schemeClr>
                </a:solidFill>
                <a:latin typeface="Arial"/>
                <a:ea typeface="Geneva" charset="0"/>
                <a:cs typeface="Arial"/>
              </a:rPr>
              <a:t>вэ</a:t>
            </a:r>
            <a:r>
              <a:rPr lang="en-US" b="1" dirty="0">
                <a:solidFill>
                  <a:schemeClr val="accent4">
                    <a:lumMod val="20000"/>
                    <a:lumOff val="80000"/>
                  </a:schemeClr>
                </a:solidFill>
                <a:latin typeface="Arial"/>
                <a:ea typeface="Geneva" charset="0"/>
                <a:cs typeface="Arial"/>
              </a:rPr>
              <a:t>?</a:t>
            </a:r>
            <a:endParaRPr lang="en-US" b="1" dirty="0" smtClean="0">
              <a:solidFill>
                <a:srgbClr val="FFFFFF"/>
              </a:solidFill>
              <a:latin typeface="Arial" charset="0"/>
              <a:cs typeface="Arial" charset="0"/>
            </a:endParaRPr>
          </a:p>
        </p:txBody>
      </p:sp>
      <p:sp>
        <p:nvSpPr>
          <p:cNvPr id="171026" name="TextBox 17"/>
          <p:cNvSpPr txBox="1">
            <a:spLocks noChangeArrowheads="1"/>
          </p:cNvSpPr>
          <p:nvPr/>
        </p:nvSpPr>
        <p:spPr bwMode="auto">
          <a:xfrm>
            <a:off x="2987675" y="1284288"/>
            <a:ext cx="4594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Interview with Nicodemus</a:t>
            </a:r>
          </a:p>
        </p:txBody>
      </p:sp>
      <p:sp>
        <p:nvSpPr>
          <p:cNvPr id="171027" name="TextBox 18"/>
          <p:cNvSpPr txBox="1">
            <a:spLocks noChangeArrowheads="1"/>
          </p:cNvSpPr>
          <p:nvPr/>
        </p:nvSpPr>
        <p:spPr bwMode="auto">
          <a:xfrm>
            <a:off x="2987675" y="692150"/>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Guest at Wedding</a:t>
            </a:r>
          </a:p>
        </p:txBody>
      </p:sp>
      <p:sp>
        <p:nvSpPr>
          <p:cNvPr id="171028" name="TextBox 19"/>
          <p:cNvSpPr txBox="1">
            <a:spLocks noChangeArrowheads="1"/>
          </p:cNvSpPr>
          <p:nvPr/>
        </p:nvSpPr>
        <p:spPr bwMode="auto">
          <a:xfrm>
            <a:off x="2987675" y="6021388"/>
            <a:ext cx="303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Tomb of Lazarus</a:t>
            </a:r>
          </a:p>
        </p:txBody>
      </p:sp>
      <p:sp>
        <p:nvSpPr>
          <p:cNvPr id="171029" name="TextBox 20"/>
          <p:cNvSpPr txBox="1">
            <a:spLocks noChangeArrowheads="1"/>
          </p:cNvSpPr>
          <p:nvPr/>
        </p:nvSpPr>
        <p:spPr bwMode="auto">
          <a:xfrm>
            <a:off x="2987675" y="5429250"/>
            <a:ext cx="391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Carpenter in Nazareth</a:t>
            </a:r>
          </a:p>
        </p:txBody>
      </p:sp>
      <p:sp>
        <p:nvSpPr>
          <p:cNvPr id="171030" name="TextBox 21"/>
          <p:cNvSpPr txBox="1">
            <a:spLocks noChangeArrowheads="1"/>
          </p:cNvSpPr>
          <p:nvPr/>
        </p:nvSpPr>
        <p:spPr bwMode="auto">
          <a:xfrm>
            <a:off x="2987675" y="4837113"/>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Parables of Kingdom</a:t>
            </a:r>
          </a:p>
        </p:txBody>
      </p:sp>
      <p:sp>
        <p:nvSpPr>
          <p:cNvPr id="171031" name="TextBox 22"/>
          <p:cNvSpPr txBox="1">
            <a:spLocks noChangeArrowheads="1"/>
          </p:cNvSpPr>
          <p:nvPr/>
        </p:nvSpPr>
        <p:spPr bwMode="auto">
          <a:xfrm>
            <a:off x="2987675" y="3060700"/>
            <a:ext cx="3376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Birth in Bethlehem</a:t>
            </a:r>
          </a:p>
        </p:txBody>
      </p:sp>
      <p:sp>
        <p:nvSpPr>
          <p:cNvPr id="171032" name="TextBox 23"/>
          <p:cNvSpPr txBox="1">
            <a:spLocks noChangeArrowheads="1"/>
          </p:cNvSpPr>
          <p:nvPr/>
        </p:nvSpPr>
        <p:spPr bwMode="auto">
          <a:xfrm>
            <a:off x="2987675" y="4244975"/>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smtClean="0">
                <a:solidFill>
                  <a:srgbClr val="000000"/>
                </a:solidFill>
                <a:latin typeface="Arial" charset="0"/>
                <a:cs typeface="Arial" charset="0"/>
              </a:rPr>
              <a:t>Washing Disciples</a:t>
            </a:r>
            <a:r>
              <a:rPr lang="fr-FR" sz="2800" b="1" dirty="0" smtClean="0">
                <a:solidFill>
                  <a:srgbClr val="000000"/>
                </a:solidFill>
                <a:latin typeface="Arial" charset="0"/>
                <a:cs typeface="Arial" charset="0"/>
              </a:rPr>
              <a:t>'</a:t>
            </a:r>
            <a:r>
              <a:rPr lang="en-US" sz="2800" b="1" dirty="0" smtClean="0">
                <a:solidFill>
                  <a:srgbClr val="000000"/>
                </a:solidFill>
                <a:latin typeface="Arial" charset="0"/>
                <a:cs typeface="Arial" charset="0"/>
              </a:rPr>
              <a:t> Feet</a:t>
            </a:r>
          </a:p>
        </p:txBody>
      </p:sp>
      <p:sp>
        <p:nvSpPr>
          <p:cNvPr id="171033" name="TextBox 24"/>
          <p:cNvSpPr txBox="1">
            <a:spLocks noChangeArrowheads="1"/>
          </p:cNvSpPr>
          <p:nvPr/>
        </p:nvSpPr>
        <p:spPr bwMode="auto">
          <a:xfrm>
            <a:off x="2987675" y="3652838"/>
            <a:ext cx="6297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Housecleaning the Temple (1</a:t>
            </a:r>
            <a:r>
              <a:rPr lang="en-US" sz="2800" b="1" baseline="30000" smtClean="0">
                <a:solidFill>
                  <a:srgbClr val="000000"/>
                </a:solidFill>
                <a:latin typeface="Arial" charset="0"/>
                <a:cs typeface="Arial" charset="0"/>
              </a:rPr>
              <a:t>st</a:t>
            </a:r>
            <a:r>
              <a:rPr lang="en-US" sz="2800" b="1" smtClean="0">
                <a:solidFill>
                  <a:srgbClr val="000000"/>
                </a:solidFill>
                <a:latin typeface="Arial" charset="0"/>
                <a:cs typeface="Arial" charset="0"/>
              </a:rPr>
              <a:t> time)</a:t>
            </a:r>
          </a:p>
        </p:txBody>
      </p:sp>
      <p:sp>
        <p:nvSpPr>
          <p:cNvPr id="171034" name="TextBox 25"/>
          <p:cNvSpPr txBox="1">
            <a:spLocks noChangeArrowheads="1"/>
          </p:cNvSpPr>
          <p:nvPr/>
        </p:nvSpPr>
        <p:spPr bwMode="auto">
          <a:xfrm>
            <a:off x="2987675" y="2468563"/>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smtClean="0">
                <a:solidFill>
                  <a:srgbClr val="000000"/>
                </a:solidFill>
                <a:latin typeface="Arial" charset="0"/>
                <a:cs typeface="Arial" charset="0"/>
              </a:rPr>
              <a:t>Message on Mount</a:t>
            </a:r>
          </a:p>
        </p:txBody>
      </p:sp>
      <p:sp>
        <p:nvSpPr>
          <p:cNvPr id="171035" name="TextBox 26"/>
          <p:cNvSpPr txBox="1">
            <a:spLocks noChangeArrowheads="1"/>
          </p:cNvSpPr>
          <p:nvPr/>
        </p:nvSpPr>
        <p:spPr bwMode="auto">
          <a:xfrm>
            <a:off x="2987675" y="1876425"/>
            <a:ext cx="415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smtClean="0">
                <a:solidFill>
                  <a:srgbClr val="000000"/>
                </a:solidFill>
                <a:latin typeface="Arial" charset="0"/>
                <a:cs typeface="Arial" charset="0"/>
              </a:rPr>
              <a:t>Enemy</a:t>
            </a:r>
            <a:r>
              <a:rPr lang="fr-FR" sz="2800" b="1" dirty="0" smtClean="0">
                <a:solidFill>
                  <a:srgbClr val="000000"/>
                </a:solidFill>
                <a:latin typeface="Arial" charset="0"/>
                <a:cs typeface="Arial" charset="0"/>
              </a:rPr>
              <a:t>'</a:t>
            </a:r>
            <a:r>
              <a:rPr lang="en-US" sz="2800" b="1" dirty="0" smtClean="0">
                <a:solidFill>
                  <a:srgbClr val="000000"/>
                </a:solidFill>
                <a:latin typeface="Arial" charset="0"/>
                <a:cs typeface="Arial" charset="0"/>
              </a:rPr>
              <a:t>s 3 Temptations</a:t>
            </a:r>
          </a:p>
        </p:txBody>
      </p:sp>
      <p:sp>
        <p:nvSpPr>
          <p:cNvPr id="171036" name="TextBox 27"/>
          <p:cNvSpPr txBox="1">
            <a:spLocks noChangeArrowheads="1"/>
          </p:cNvSpPr>
          <p:nvPr/>
        </p:nvSpPr>
        <p:spPr bwMode="auto">
          <a:xfrm>
            <a:off x="250825" y="1006475"/>
            <a:ext cx="20177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smtClean="0">
                <a:solidFill>
                  <a:srgbClr val="000000"/>
                </a:solidFill>
                <a:latin typeface="Arial" charset="0"/>
                <a:cs typeface="Arial" charset="0"/>
              </a:rPr>
              <a:t>Can you number these events in chronological order?</a:t>
            </a:r>
          </a:p>
        </p:txBody>
      </p:sp>
      <p:pic>
        <p:nvPicPr>
          <p:cNvPr id="171037" name="Picture 4"/>
          <p:cNvPicPr>
            <a:picLocks noChangeAspect="1" noChangeArrowheads="1"/>
          </p:cNvPicPr>
          <p:nvPr/>
        </p:nvPicPr>
        <p:blipFill>
          <a:blip r:embed="rId2">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l="2359" t="33632" r="74786"/>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275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mn-ea"/>
                <a:cs typeface="+mn-cs"/>
              </a:rPr>
              <a:t>“Дэлхийн хязгаар хүртэл” (Үйлс 1:8)</a:t>
            </a:r>
          </a:p>
          <a:p>
            <a:pPr>
              <a:defRPr/>
            </a:pPr>
            <a:r>
              <a:rPr lang="en-US" sz="1600" b="1">
                <a:solidFill>
                  <a:srgbClr val="000000"/>
                </a:solidFill>
                <a:ea typeface="+mn-ea"/>
                <a:cs typeface="+mn-cs"/>
              </a:rPr>
              <a:t>Acts </a:t>
            </a:r>
            <a:r>
              <a:rPr lang="en-US" sz="2000" b="1">
                <a:solidFill>
                  <a:srgbClr val="000000"/>
                </a:solidFill>
                <a:ea typeface="+mn-ea"/>
                <a:cs typeface="+mn-cs"/>
              </a:rPr>
              <a:t>9  13       14    15  16          18           21     27     28</a:t>
            </a:r>
          </a:p>
        </p:txBody>
      </p:sp>
      <p:sp>
        <p:nvSpPr>
          <p:cNvPr id="4710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49 оны намар</a:t>
            </a:r>
          </a:p>
          <a:p>
            <a:pPr algn="ctr" eaLnBrk="1" hangingPunct="1">
              <a:spcBef>
                <a:spcPct val="50000"/>
              </a:spcBef>
            </a:pPr>
            <a:r>
              <a:rPr lang="en-US" sz="1600" b="1">
                <a:solidFill>
                  <a:srgbClr val="FFFFFF"/>
                </a:solidFill>
                <a:latin typeface="Arial Narrow" charset="0"/>
                <a:cs typeface="Times New Roman" charset="0"/>
              </a:rPr>
              <a:t>Зөвлөл</a:t>
            </a:r>
          </a:p>
        </p:txBody>
      </p:sp>
      <p:sp>
        <p:nvSpPr>
          <p:cNvPr id="4710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Шүүлт</a:t>
            </a:r>
            <a:endParaRPr lang="en-US" sz="1800" b="1">
              <a:solidFill>
                <a:srgbClr val="FFFFFF"/>
              </a:solidFill>
              <a:latin typeface="Arial Narrow" charset="0"/>
              <a:cs typeface="Times New Roman" charset="0"/>
            </a:endParaRPr>
          </a:p>
        </p:txBody>
      </p:sp>
      <p:sp>
        <p:nvSpPr>
          <p:cNvPr id="4711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68 Хавар</a:t>
            </a:r>
          </a:p>
          <a:p>
            <a:pPr algn="ctr" eaLnBrk="1" hangingPunct="1">
              <a:spcBef>
                <a:spcPct val="50000"/>
              </a:spcBef>
            </a:pPr>
            <a:r>
              <a:rPr lang="en-US" sz="1400" b="1">
                <a:solidFill>
                  <a:srgbClr val="FFFFFF"/>
                </a:solidFill>
                <a:latin typeface="Arial Narrow" charset="0"/>
                <a:cs typeface="Times New Roman" charset="0"/>
              </a:rPr>
              <a:t>Чуулганы тэлэлт</a:t>
            </a:r>
            <a:endParaRPr lang="en-US" sz="1600" b="1">
              <a:solidFill>
                <a:srgbClr val="FFFFFF"/>
              </a:solidFill>
              <a:latin typeface="Arial Narrow" charset="0"/>
              <a:cs typeface="Times New Roman" charset="0"/>
            </a:endParaRPr>
          </a:p>
        </p:txBody>
      </p:sp>
      <p:sp>
        <p:nvSpPr>
          <p:cNvPr id="4711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47113" name="Text Box 7"/>
          <p:cNvSpPr txBox="1">
            <a:spLocks noChangeArrowheads="1"/>
          </p:cNvSpPr>
          <p:nvPr/>
        </p:nvSpPr>
        <p:spPr bwMode="auto">
          <a:xfrm>
            <a:off x="914400" y="2089150"/>
            <a:ext cx="990600" cy="12461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48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49 оны 9 сар</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Галат</a:t>
            </a:r>
          </a:p>
          <a:p>
            <a:pPr algn="ctr" eaLnBrk="1" hangingPunct="1">
              <a:spcBef>
                <a:spcPct val="50000"/>
              </a:spcBef>
            </a:pPr>
            <a:endParaRPr lang="en-US" sz="900" b="1">
              <a:solidFill>
                <a:srgbClr val="000000"/>
              </a:solidFill>
              <a:latin typeface="Arial Narrow" charset="0"/>
              <a:cs typeface="Times New Roman" charset="0"/>
            </a:endParaRPr>
          </a:p>
        </p:txBody>
      </p:sp>
      <p:sp>
        <p:nvSpPr>
          <p:cNvPr id="47114" name="Text Box 9"/>
          <p:cNvSpPr txBox="1">
            <a:spLocks noChangeArrowheads="1"/>
          </p:cNvSpPr>
          <p:nvPr/>
        </p:nvSpPr>
        <p:spPr bwMode="auto">
          <a:xfrm>
            <a:off x="3743325" y="2073275"/>
            <a:ext cx="990600" cy="12620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53 оны 9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57 оны 5 сар</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Ази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2073275"/>
            <a:ext cx="990600" cy="1262063"/>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Ром</a:t>
            </a:r>
          </a:p>
          <a:p>
            <a:pPr algn="ctr" eaLnBrk="1" hangingPunct="1">
              <a:spcBef>
                <a:spcPct val="50000"/>
              </a:spcBef>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2073275"/>
            <a:ext cx="990600" cy="1262063"/>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Ром</a:t>
            </a:r>
          </a:p>
          <a:p>
            <a:pPr algn="ctr" eaLnBrk="1" hangingPunct="1">
              <a:spcBef>
                <a:spcPct val="50000"/>
              </a:spcBef>
            </a:pPr>
            <a:endParaRPr lang="en-US" sz="1000" b="1">
              <a:solidFill>
                <a:srgbClr val="FFFFFF"/>
              </a:solidFill>
              <a:latin typeface="Arial Narrow" charset="0"/>
              <a:cs typeface="Times New Roman" charset="0"/>
            </a:endParaRPr>
          </a:p>
        </p:txBody>
      </p:sp>
      <p:sp>
        <p:nvSpPr>
          <p:cNvPr id="4711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57 оны 5 сар-</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59 оны 8 сар</a:t>
            </a:r>
          </a:p>
          <a:p>
            <a:pPr algn="ctr" eaLnBrk="1" hangingPunct="1">
              <a:spcBef>
                <a:spcPct val="50000"/>
              </a:spcBef>
            </a:pPr>
            <a:r>
              <a:rPr lang="en-US" sz="1600" b="1">
                <a:solidFill>
                  <a:srgbClr val="FFFFFF"/>
                </a:solidFill>
                <a:latin typeface="Arial Narrow" charset="0"/>
                <a:cs typeface="Times New Roman" charset="0"/>
              </a:rPr>
              <a:t>Дамаск</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Антиох</a:t>
            </a:r>
          </a:p>
        </p:txBody>
      </p:sp>
      <p:sp>
        <p:nvSpPr>
          <p:cNvPr id="4711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47119" name="Text Box 9"/>
          <p:cNvSpPr txBox="1">
            <a:spLocks noChangeArrowheads="1"/>
          </p:cNvSpPr>
          <p:nvPr/>
        </p:nvSpPr>
        <p:spPr bwMode="auto">
          <a:xfrm>
            <a:off x="6324600" y="2073275"/>
            <a:ext cx="990600" cy="12620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Испани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solidFill>
                  <a:srgbClr val="FFFFFF"/>
                </a:solidFill>
                <a:effectLst>
                  <a:outerShdw blurRad="38100" dist="38100" dir="2700000" algn="tl">
                    <a:srgbClr val="DDDDDD"/>
                  </a:outerShdw>
                </a:effectLst>
                <a:cs typeface="Times New Roman" charset="0"/>
              </a:rPr>
              <a:t>Шинэ Гэрээний тойм (түүх)</a:t>
            </a:r>
          </a:p>
        </p:txBody>
      </p:sp>
      <p:sp>
        <p:nvSpPr>
          <p:cNvPr id="32" name="Text Box 19"/>
          <p:cNvSpPr txBox="1">
            <a:spLocks noChangeArrowheads="1"/>
          </p:cNvSpPr>
          <p:nvPr/>
        </p:nvSpPr>
        <p:spPr bwMode="auto">
          <a:xfrm>
            <a:off x="838200" y="3657600"/>
            <a:ext cx="1066800" cy="1200150"/>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Матай</a:t>
            </a:r>
            <a:r>
              <a:rPr lang="en-US" sz="1600">
                <a:solidFill>
                  <a:srgbClr val="FFFFFF"/>
                </a:solidFill>
                <a:latin typeface="Arial Narrow" charset="0"/>
                <a:cs typeface="Times New Roman" charset="0"/>
              </a:rPr>
              <a:t/>
            </a:r>
            <a:br>
              <a:rPr lang="en-US" sz="1600">
                <a:solidFill>
                  <a:srgbClr val="FFFFFF"/>
                </a:solidFill>
                <a:latin typeface="Arial Narrow" charset="0"/>
                <a:cs typeface="Times New Roman" charset="0"/>
              </a:rPr>
            </a:br>
            <a:r>
              <a:rPr lang="en-US" sz="1600">
                <a:solidFill>
                  <a:srgbClr val="FFFFFF"/>
                </a:solidFill>
                <a:latin typeface="Arial Narrow" charset="0"/>
                <a:cs typeface="Times New Roman" charset="0"/>
              </a:rPr>
              <a:t>Израил</a:t>
            </a:r>
            <a:r>
              <a:rPr lang="en-US" sz="1800" b="1">
                <a:solidFill>
                  <a:srgbClr val="FFFFFF"/>
                </a:solidFill>
                <a:latin typeface="Arial Narrow" charset="0"/>
                <a:cs typeface="Times New Roman" charset="0"/>
              </a:rPr>
              <a:t/>
            </a:r>
            <a:br>
              <a:rPr lang="en-US" sz="1800" b="1">
                <a:solidFill>
                  <a:srgbClr val="FFFFFF"/>
                </a:solidFill>
                <a:latin typeface="Arial Narrow" charset="0"/>
                <a:cs typeface="Times New Roman" charset="0"/>
              </a:rPr>
            </a:br>
            <a:r>
              <a:rPr lang="en-US" sz="1800" b="1">
                <a:solidFill>
                  <a:srgbClr val="FFFFFF"/>
                </a:solidFill>
                <a:latin typeface="Arial Narrow" charset="0"/>
                <a:cs typeface="Times New Roman" charset="0"/>
              </a:rPr>
              <a:t>40-д он</a:t>
            </a:r>
            <a:br>
              <a:rPr lang="en-US" sz="1800" b="1">
                <a:solidFill>
                  <a:srgbClr val="FFFFFF"/>
                </a:solidFill>
                <a:latin typeface="Arial Narrow" charset="0"/>
                <a:cs typeface="Times New Roman" charset="0"/>
              </a:rPr>
            </a:br>
            <a:r>
              <a:rPr lang="en-US" sz="1800" b="1">
                <a:solidFill>
                  <a:srgbClr val="FFFFFF"/>
                </a:solidFill>
                <a:latin typeface="Arial Narrow" charset="0"/>
                <a:cs typeface="Times New Roman" charset="0"/>
              </a:rPr>
              <a:t>Хаанчлал</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1800225" cy="646113"/>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Сайн мэдээ ба Үйлс ном</a:t>
            </a:r>
            <a:endParaRPr lang="en-US" sz="1600">
              <a:solidFill>
                <a:srgbClr val="FFFFFF"/>
              </a:solidFill>
              <a:latin typeface="Arial Narrow" charset="0"/>
              <a:cs typeface="Times New Roman" charset="0"/>
            </a:endParaRPr>
          </a:p>
        </p:txBody>
      </p:sp>
      <p:sp>
        <p:nvSpPr>
          <p:cNvPr id="4712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200" b="1">
                <a:solidFill>
                  <a:srgbClr val="FFFFFF"/>
                </a:solidFill>
                <a:cs typeface="Times New Roman" charset="0"/>
              </a:rPr>
              <a:t> Сайн мэдээ ба Үйлс</a:t>
            </a:r>
            <a:endParaRPr lang="en-US" sz="1600" b="1">
              <a:solidFill>
                <a:srgbClr val="FFFFFF"/>
              </a:solidFill>
              <a:cs typeface="Times New Roman" charset="0"/>
            </a:endParaRPr>
          </a:p>
        </p:txBody>
      </p:sp>
      <p:sp>
        <p:nvSpPr>
          <p:cNvPr id="47126" name="Text Box 7"/>
          <p:cNvSpPr txBox="1">
            <a:spLocks noChangeArrowheads="1"/>
          </p:cNvSpPr>
          <p:nvPr/>
        </p:nvSpPr>
        <p:spPr bwMode="auto">
          <a:xfrm>
            <a:off x="2667000" y="2057400"/>
            <a:ext cx="990600" cy="12461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50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52 оны 9 сар</a:t>
            </a:r>
          </a:p>
          <a:p>
            <a:pPr algn="ctr" eaLnBrk="1" hangingPunct="1"/>
            <a:r>
              <a:rPr lang="en-US" b="1">
                <a:solidFill>
                  <a:srgbClr val="000000"/>
                </a:solidFill>
                <a:latin typeface="Arial Narrow" charset="0"/>
                <a:cs typeface="Times New Roman" charset="0"/>
              </a:rPr>
              <a:t>2</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Эгийн</a:t>
            </a:r>
          </a:p>
          <a:p>
            <a:pPr algn="ctr" eaLnBrk="1" hangingPunct="1">
              <a:spcBef>
                <a:spcPct val="50000"/>
              </a:spcBef>
            </a:pPr>
            <a:endParaRPr lang="en-US" sz="900" b="1">
              <a:solidFill>
                <a:srgbClr val="000000"/>
              </a:solidFill>
              <a:latin typeface="Arial Narrow"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88F090-2293-4F43-AA4F-99385E70D37F}" type="slidenum">
              <a:rPr lang="en-US" sz="1400"/>
              <a:pPr eaLnBrk="1" hangingPunct="1"/>
              <a:t>13</a:t>
            </a:fld>
            <a:endParaRPr lang="en-US" sz="1400"/>
          </a:p>
        </p:txBody>
      </p:sp>
      <p:sp>
        <p:nvSpPr>
          <p:cNvPr id="48131" name="Text Box 2"/>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latin typeface="Times New Roman" charset="0"/>
              </a:rPr>
              <a:t>67</a:t>
            </a:r>
          </a:p>
        </p:txBody>
      </p:sp>
      <p:sp>
        <p:nvSpPr>
          <p:cNvPr id="48132" name="Rectangle 3"/>
          <p:cNvSpPr>
            <a:spLocks noChangeArrowheads="1"/>
          </p:cNvSpPr>
          <p:nvPr/>
        </p:nvSpPr>
        <p:spPr bwMode="auto">
          <a:xfrm>
            <a:off x="0" y="990600"/>
            <a:ext cx="9144000" cy="5029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3600" b="1">
              <a:latin typeface="Times" charset="0"/>
            </a:endParaRPr>
          </a:p>
        </p:txBody>
      </p:sp>
      <p:sp>
        <p:nvSpPr>
          <p:cNvPr id="48133" name="Rectangle 5"/>
          <p:cNvSpPr>
            <a:spLocks noChangeArrowheads="1"/>
          </p:cNvSpPr>
          <p:nvPr/>
        </p:nvSpPr>
        <p:spPr bwMode="auto">
          <a:xfrm>
            <a:off x="66675" y="990600"/>
            <a:ext cx="957263" cy="1327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endParaRPr lang="en-US" altLang="zh-CN" sz="1400" b="1">
              <a:latin typeface="Times" charset="0"/>
              <a:ea typeface="SimSun" charset="0"/>
              <a:cs typeface="SimSun" charset="0"/>
            </a:endParaRPr>
          </a:p>
          <a:p>
            <a:pPr algn="ctr"/>
            <a:r>
              <a:rPr lang="en-US" altLang="zh-CN" sz="1600" b="1">
                <a:latin typeface="Times" charset="0"/>
                <a:ea typeface="SimSun" charset="0"/>
                <a:cs typeface="SimSun" charset="0"/>
              </a:rPr>
              <a:t>Бетлехем&amp; Назар </a:t>
            </a:r>
          </a:p>
          <a:p>
            <a:pPr algn="ctr" eaLnBrk="0" hangingPunct="0"/>
            <a:r>
              <a:rPr lang="en-US" altLang="zh-CN" sz="1600" b="1">
                <a:latin typeface="Times" charset="0"/>
                <a:ea typeface="SimSun" charset="0"/>
                <a:cs typeface="SimSun" charset="0"/>
              </a:rPr>
              <a:t>1:1—4:11</a:t>
            </a:r>
          </a:p>
        </p:txBody>
      </p:sp>
      <p:sp>
        <p:nvSpPr>
          <p:cNvPr id="48134" name="Rectangle 8"/>
          <p:cNvSpPr>
            <a:spLocks noChangeArrowheads="1"/>
          </p:cNvSpPr>
          <p:nvPr/>
        </p:nvSpPr>
        <p:spPr bwMode="auto">
          <a:xfrm>
            <a:off x="1157288" y="990600"/>
            <a:ext cx="2987675" cy="1327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Галил</a:t>
            </a:r>
          </a:p>
          <a:p>
            <a:pPr algn="ctr" eaLnBrk="0" hangingPunct="0"/>
            <a:r>
              <a:rPr lang="en-US" altLang="zh-CN" sz="2200" b="1">
                <a:latin typeface="Times" charset="0"/>
                <a:ea typeface="SimSun" charset="0"/>
                <a:cs typeface="SimSun" charset="0"/>
              </a:rPr>
              <a:t>4:12—16:12</a:t>
            </a:r>
          </a:p>
          <a:p>
            <a:pPr algn="ctr" eaLnBrk="0" hangingPunct="0"/>
            <a:endParaRPr lang="en-US" altLang="zh-CN" sz="2200" b="1">
              <a:latin typeface="Times" charset="0"/>
              <a:ea typeface="SimSun" charset="0"/>
              <a:cs typeface="SimSun" charset="0"/>
            </a:endParaRPr>
          </a:p>
        </p:txBody>
      </p:sp>
      <p:sp>
        <p:nvSpPr>
          <p:cNvPr id="48135" name="Rectangle 11"/>
          <p:cNvSpPr>
            <a:spLocks noChangeArrowheads="1"/>
          </p:cNvSpPr>
          <p:nvPr/>
        </p:nvSpPr>
        <p:spPr bwMode="auto">
          <a:xfrm>
            <a:off x="4278313" y="990600"/>
            <a:ext cx="3635375" cy="1327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Иудей</a:t>
            </a:r>
          </a:p>
          <a:p>
            <a:pPr algn="ctr" eaLnBrk="0" hangingPunct="0"/>
            <a:r>
              <a:rPr lang="en-US" altLang="zh-CN" sz="2200" b="1">
                <a:latin typeface="Times" charset="0"/>
                <a:ea typeface="SimSun" charset="0"/>
                <a:cs typeface="SimSun" charset="0"/>
              </a:rPr>
              <a:t>16:13—28:15</a:t>
            </a:r>
          </a:p>
          <a:p>
            <a:pPr algn="ctr" eaLnBrk="0" hangingPunct="0"/>
            <a:r>
              <a:rPr lang="en-US" altLang="zh-CN" sz="2200" b="1">
                <a:latin typeface="Times" charset="0"/>
                <a:ea typeface="SimSun" charset="0"/>
                <a:cs typeface="SimSun" charset="0"/>
              </a:rPr>
              <a:t> </a:t>
            </a:r>
          </a:p>
        </p:txBody>
      </p:sp>
      <p:sp>
        <p:nvSpPr>
          <p:cNvPr id="48136" name="Rectangle 14"/>
          <p:cNvSpPr>
            <a:spLocks noChangeArrowheads="1"/>
          </p:cNvSpPr>
          <p:nvPr/>
        </p:nvSpPr>
        <p:spPr bwMode="auto">
          <a:xfrm>
            <a:off x="8047038" y="990600"/>
            <a:ext cx="1030287" cy="132715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b="1">
                <a:latin typeface="Times" charset="0"/>
                <a:ea typeface="SimSun" charset="0"/>
                <a:cs typeface="SimSun" charset="0"/>
              </a:rPr>
              <a:t>Галил</a:t>
            </a:r>
          </a:p>
          <a:p>
            <a:pPr algn="ctr" eaLnBrk="0" hangingPunct="0"/>
            <a:r>
              <a:rPr lang="en-US" altLang="zh-CN" b="1">
                <a:latin typeface="Times" charset="0"/>
                <a:ea typeface="SimSun" charset="0"/>
                <a:cs typeface="SimSun" charset="0"/>
              </a:rPr>
              <a:t>28:16-20</a:t>
            </a:r>
          </a:p>
          <a:p>
            <a:pPr algn="ctr" eaLnBrk="0" hangingPunct="0"/>
            <a:r>
              <a:rPr lang="en-US" altLang="zh-CN" b="1">
                <a:latin typeface="Times" charset="0"/>
                <a:ea typeface="SimSun" charset="0"/>
                <a:cs typeface="SimSun" charset="0"/>
              </a:rPr>
              <a:t> </a:t>
            </a:r>
          </a:p>
        </p:txBody>
      </p:sp>
      <p:sp>
        <p:nvSpPr>
          <p:cNvPr id="48137" name="Rectangle 17"/>
          <p:cNvSpPr>
            <a:spLocks noChangeArrowheads="1"/>
          </p:cNvSpPr>
          <p:nvPr/>
        </p:nvSpPr>
        <p:spPr bwMode="auto">
          <a:xfrm>
            <a:off x="66675" y="2317750"/>
            <a:ext cx="957263"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Урьдчилан бэлтгэл</a:t>
            </a:r>
          </a:p>
          <a:p>
            <a:pPr algn="ctr" eaLnBrk="0" hangingPunct="0"/>
            <a:r>
              <a:rPr lang="en-US" altLang="zh-CN" sz="1400" b="1">
                <a:latin typeface="Times" charset="0"/>
                <a:ea typeface="SimSun" charset="0"/>
                <a:cs typeface="SimSun" charset="0"/>
              </a:rPr>
              <a:t>&amp;</a:t>
            </a:r>
          </a:p>
          <a:p>
            <a:pPr algn="ctr" eaLnBrk="0" hangingPunct="0"/>
            <a:r>
              <a:rPr lang="en-US" altLang="zh-CN" sz="1400" b="1">
                <a:latin typeface="Times" charset="0"/>
                <a:ea typeface="SimSun" charset="0"/>
                <a:cs typeface="SimSun" charset="0"/>
              </a:rPr>
              <a:t>Зөвшөөрөл</a:t>
            </a:r>
          </a:p>
          <a:p>
            <a:pPr algn="ctr" eaLnBrk="0" hangingPunct="0"/>
            <a:r>
              <a:rPr lang="en-US" altLang="zh-CN" sz="1400" b="1">
                <a:latin typeface="Times" charset="0"/>
                <a:ea typeface="SimSun" charset="0"/>
                <a:cs typeface="SimSun" charset="0"/>
              </a:rPr>
              <a:t>1:1—4:11</a:t>
            </a:r>
          </a:p>
        </p:txBody>
      </p:sp>
      <p:sp>
        <p:nvSpPr>
          <p:cNvPr id="48138" name="Rectangle 20"/>
          <p:cNvSpPr>
            <a:spLocks noChangeArrowheads="1"/>
          </p:cNvSpPr>
          <p:nvPr/>
        </p:nvSpPr>
        <p:spPr bwMode="auto">
          <a:xfrm>
            <a:off x="1063625" y="2317750"/>
            <a:ext cx="1149350"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Эхэн үеийн үйлчлэл &amp; Тунхаглал</a:t>
            </a:r>
          </a:p>
          <a:p>
            <a:pPr algn="ctr" eaLnBrk="0" hangingPunct="0"/>
            <a:r>
              <a:rPr lang="en-US" altLang="zh-CN" sz="1400" b="1">
                <a:latin typeface="Times" charset="0"/>
                <a:ea typeface="SimSun" charset="0"/>
                <a:cs typeface="SimSun" charset="0"/>
              </a:rPr>
              <a:t>4:12—7:29</a:t>
            </a:r>
          </a:p>
        </p:txBody>
      </p:sp>
      <p:sp>
        <p:nvSpPr>
          <p:cNvPr id="48139" name="Rectangle 23"/>
          <p:cNvSpPr>
            <a:spLocks noChangeArrowheads="1"/>
          </p:cNvSpPr>
          <p:nvPr/>
        </p:nvSpPr>
        <p:spPr bwMode="auto">
          <a:xfrm>
            <a:off x="2133600" y="2317750"/>
            <a:ext cx="990600"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Гайхамшиг</a:t>
            </a:r>
          </a:p>
          <a:p>
            <a:pPr algn="ctr" eaLnBrk="0" hangingPunct="0"/>
            <a:r>
              <a:rPr lang="en-US" altLang="zh-CN" sz="1400" b="1">
                <a:latin typeface="Times" charset="0"/>
                <a:ea typeface="SimSun" charset="0"/>
                <a:cs typeface="SimSun" charset="0"/>
              </a:rPr>
              <a:t>&amp;</a:t>
            </a:r>
          </a:p>
          <a:p>
            <a:pPr algn="ctr" eaLnBrk="0" hangingPunct="0"/>
            <a:r>
              <a:rPr lang="en-US" altLang="zh-CN" sz="1400" b="1">
                <a:latin typeface="Times" charset="0"/>
                <a:ea typeface="SimSun" charset="0"/>
                <a:cs typeface="SimSun" charset="0"/>
              </a:rPr>
              <a:t>Эрх мэдэл</a:t>
            </a:r>
          </a:p>
          <a:p>
            <a:pPr algn="ctr" eaLnBrk="0" hangingPunct="0"/>
            <a:r>
              <a:rPr lang="en-US" altLang="zh-CN" sz="1400" b="1">
                <a:latin typeface="Times" charset="0"/>
                <a:ea typeface="SimSun" charset="0"/>
                <a:cs typeface="SimSun" charset="0"/>
              </a:rPr>
              <a:t>8—10</a:t>
            </a:r>
          </a:p>
        </p:txBody>
      </p:sp>
      <p:sp>
        <p:nvSpPr>
          <p:cNvPr id="48140" name="Rectangle 26"/>
          <p:cNvSpPr>
            <a:spLocks noChangeArrowheads="1"/>
          </p:cNvSpPr>
          <p:nvPr/>
        </p:nvSpPr>
        <p:spPr bwMode="auto">
          <a:xfrm>
            <a:off x="3124200" y="2317750"/>
            <a:ext cx="1073150"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Эсэргүүцэл &amp; Хойшлуулагдсан нь </a:t>
            </a:r>
          </a:p>
          <a:p>
            <a:pPr algn="ctr"/>
            <a:r>
              <a:rPr lang="en-US" altLang="zh-CN" sz="1400" b="1">
                <a:latin typeface="Times" charset="0"/>
                <a:ea typeface="SimSun" charset="0"/>
                <a:cs typeface="SimSun" charset="0"/>
              </a:rPr>
              <a:t>1:1—16:12</a:t>
            </a:r>
          </a:p>
        </p:txBody>
      </p:sp>
      <p:sp>
        <p:nvSpPr>
          <p:cNvPr id="48141" name="Rectangle 28"/>
          <p:cNvSpPr>
            <a:spLocks noChangeArrowheads="1"/>
          </p:cNvSpPr>
          <p:nvPr/>
        </p:nvSpPr>
        <p:spPr bwMode="auto">
          <a:xfrm>
            <a:off x="4286250" y="2286000"/>
            <a:ext cx="820738"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Дагалдагч нараа бэлтгэсэн нь</a:t>
            </a:r>
          </a:p>
          <a:p>
            <a:pPr algn="ctr" eaLnBrk="0" hangingPunct="0"/>
            <a:r>
              <a:rPr lang="en-US" altLang="zh-CN" sz="1400" b="1">
                <a:latin typeface="Times" charset="0"/>
                <a:ea typeface="SimSun" charset="0"/>
                <a:cs typeface="SimSun" charset="0"/>
              </a:rPr>
              <a:t>16:13—</a:t>
            </a:r>
          </a:p>
          <a:p>
            <a:pPr algn="ctr" eaLnBrk="0" hangingPunct="0"/>
            <a:r>
              <a:rPr lang="en-US" altLang="zh-CN" sz="1400" b="1">
                <a:latin typeface="Times" charset="0"/>
                <a:ea typeface="SimSun" charset="0"/>
                <a:cs typeface="SimSun" charset="0"/>
              </a:rPr>
              <a:t>20:34</a:t>
            </a:r>
          </a:p>
        </p:txBody>
      </p:sp>
      <p:sp>
        <p:nvSpPr>
          <p:cNvPr id="48142" name="Rectangle 30"/>
          <p:cNvSpPr>
            <a:spLocks noChangeArrowheads="1"/>
          </p:cNvSpPr>
          <p:nvPr/>
        </p:nvSpPr>
        <p:spPr bwMode="auto">
          <a:xfrm>
            <a:off x="5156200" y="2317750"/>
            <a:ext cx="1092200"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Албан ёсоор танилцуулагдсан &amp; Эсэргүүцэгдсэн</a:t>
            </a:r>
          </a:p>
          <a:p>
            <a:pPr algn="ctr" eaLnBrk="0" hangingPunct="0"/>
            <a:r>
              <a:rPr lang="en-US" altLang="zh-CN" sz="1400" b="1">
                <a:latin typeface="Times" charset="0"/>
                <a:ea typeface="SimSun" charset="0"/>
                <a:cs typeface="SimSun" charset="0"/>
              </a:rPr>
              <a:t>21—27</a:t>
            </a:r>
          </a:p>
        </p:txBody>
      </p:sp>
      <p:sp>
        <p:nvSpPr>
          <p:cNvPr id="48143" name="Rectangle 33"/>
          <p:cNvSpPr>
            <a:spLocks noChangeArrowheads="1"/>
          </p:cNvSpPr>
          <p:nvPr/>
        </p:nvSpPr>
        <p:spPr bwMode="auto">
          <a:xfrm>
            <a:off x="6235700" y="2317750"/>
            <a:ext cx="809625"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500" b="1">
                <a:latin typeface="Times" charset="0"/>
                <a:ea typeface="SimSun" charset="0"/>
                <a:cs typeface="SimSun" charset="0"/>
              </a:rPr>
              <a:t> Хоосон булш 8:1-10</a:t>
            </a:r>
          </a:p>
        </p:txBody>
      </p:sp>
      <p:sp>
        <p:nvSpPr>
          <p:cNvPr id="48144" name="Rectangle 36"/>
          <p:cNvSpPr>
            <a:spLocks noChangeArrowheads="1"/>
          </p:cNvSpPr>
          <p:nvPr/>
        </p:nvSpPr>
        <p:spPr bwMode="auto">
          <a:xfrm>
            <a:off x="7178675" y="2317750"/>
            <a:ext cx="735013"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Хуурамч тайлан 8:11-15</a:t>
            </a:r>
          </a:p>
        </p:txBody>
      </p:sp>
      <p:sp>
        <p:nvSpPr>
          <p:cNvPr id="48145" name="Rectangle 39"/>
          <p:cNvSpPr>
            <a:spLocks noChangeArrowheads="1"/>
          </p:cNvSpPr>
          <p:nvPr/>
        </p:nvSpPr>
        <p:spPr bwMode="auto">
          <a:xfrm>
            <a:off x="8047038" y="2317750"/>
            <a:ext cx="1030287" cy="13493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500" b="1">
                <a:latin typeface="Times" charset="0"/>
                <a:ea typeface="SimSun" charset="0"/>
                <a:cs typeface="SimSun" charset="0"/>
              </a:rPr>
              <a:t>Аугаа захирамж</a:t>
            </a:r>
          </a:p>
          <a:p>
            <a:pPr algn="ctr" eaLnBrk="0" hangingPunct="0"/>
            <a:r>
              <a:rPr lang="en-US" altLang="zh-CN" sz="1500" b="1">
                <a:latin typeface="Times" charset="0"/>
                <a:ea typeface="SimSun" charset="0"/>
                <a:cs typeface="SimSun" charset="0"/>
              </a:rPr>
              <a:t>28:16-20</a:t>
            </a:r>
          </a:p>
        </p:txBody>
      </p:sp>
      <p:sp>
        <p:nvSpPr>
          <p:cNvPr id="48146" name="Rectangle 42"/>
          <p:cNvSpPr>
            <a:spLocks noChangeArrowheads="1"/>
          </p:cNvSpPr>
          <p:nvPr/>
        </p:nvSpPr>
        <p:spPr bwMode="auto">
          <a:xfrm>
            <a:off x="66675" y="3667125"/>
            <a:ext cx="957263"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Өмнөтгөл</a:t>
            </a:r>
          </a:p>
        </p:txBody>
      </p:sp>
      <p:sp>
        <p:nvSpPr>
          <p:cNvPr id="48147" name="Rectangle 45"/>
          <p:cNvSpPr>
            <a:spLocks noChangeArrowheads="1"/>
          </p:cNvSpPr>
          <p:nvPr/>
        </p:nvSpPr>
        <p:spPr bwMode="auto">
          <a:xfrm>
            <a:off x="1157288" y="3667125"/>
            <a:ext cx="1030287"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Номлол</a:t>
            </a:r>
          </a:p>
        </p:txBody>
      </p:sp>
      <p:sp>
        <p:nvSpPr>
          <p:cNvPr id="48148" name="Rectangle 48"/>
          <p:cNvSpPr>
            <a:spLocks noChangeArrowheads="1"/>
          </p:cNvSpPr>
          <p:nvPr/>
        </p:nvSpPr>
        <p:spPr bwMode="auto">
          <a:xfrm>
            <a:off x="2320925" y="3667125"/>
            <a:ext cx="735013"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Хүч чадал</a:t>
            </a:r>
          </a:p>
        </p:txBody>
      </p:sp>
      <p:sp>
        <p:nvSpPr>
          <p:cNvPr id="48149" name="Rectangle 51"/>
          <p:cNvSpPr>
            <a:spLocks noChangeArrowheads="1"/>
          </p:cNvSpPr>
          <p:nvPr/>
        </p:nvSpPr>
        <p:spPr bwMode="auto">
          <a:xfrm>
            <a:off x="3189288" y="3667125"/>
            <a:ext cx="955675"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Хойшлуулсан нь</a:t>
            </a:r>
          </a:p>
        </p:txBody>
      </p:sp>
      <p:sp>
        <p:nvSpPr>
          <p:cNvPr id="48150" name="Rectangle 54"/>
          <p:cNvSpPr>
            <a:spLocks noChangeArrowheads="1"/>
          </p:cNvSpPr>
          <p:nvPr/>
        </p:nvSpPr>
        <p:spPr bwMode="auto">
          <a:xfrm>
            <a:off x="4286250" y="3667125"/>
            <a:ext cx="820738"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Бэлтгэл</a:t>
            </a:r>
          </a:p>
        </p:txBody>
      </p:sp>
      <p:sp>
        <p:nvSpPr>
          <p:cNvPr id="48151" name="Rectangle 57"/>
          <p:cNvSpPr>
            <a:spLocks noChangeArrowheads="1"/>
          </p:cNvSpPr>
          <p:nvPr/>
        </p:nvSpPr>
        <p:spPr bwMode="auto">
          <a:xfrm>
            <a:off x="5226050" y="3667125"/>
            <a:ext cx="955675"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Танилцуулсан нь</a:t>
            </a:r>
          </a:p>
        </p:txBody>
      </p:sp>
      <p:sp>
        <p:nvSpPr>
          <p:cNvPr id="48152" name="Rectangle 60"/>
          <p:cNvSpPr>
            <a:spLocks noChangeArrowheads="1"/>
          </p:cNvSpPr>
          <p:nvPr/>
        </p:nvSpPr>
        <p:spPr bwMode="auto">
          <a:xfrm>
            <a:off x="6235700" y="3667125"/>
            <a:ext cx="809625"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Баталгаа</a:t>
            </a:r>
          </a:p>
        </p:txBody>
      </p:sp>
      <p:sp>
        <p:nvSpPr>
          <p:cNvPr id="48153" name="Rectangle 63"/>
          <p:cNvSpPr>
            <a:spLocks noChangeArrowheads="1"/>
          </p:cNvSpPr>
          <p:nvPr/>
        </p:nvSpPr>
        <p:spPr bwMode="auto">
          <a:xfrm>
            <a:off x="7086600" y="3667125"/>
            <a:ext cx="827088"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Гүтгэлэг</a:t>
            </a:r>
          </a:p>
        </p:txBody>
      </p:sp>
      <p:sp>
        <p:nvSpPr>
          <p:cNvPr id="48154" name="Rectangle 66"/>
          <p:cNvSpPr>
            <a:spLocks noChangeArrowheads="1"/>
          </p:cNvSpPr>
          <p:nvPr/>
        </p:nvSpPr>
        <p:spPr bwMode="auto">
          <a:xfrm>
            <a:off x="8047038" y="3667125"/>
            <a:ext cx="1030287" cy="76041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Төлөвлөгөө</a:t>
            </a:r>
          </a:p>
        </p:txBody>
      </p:sp>
      <p:sp>
        <p:nvSpPr>
          <p:cNvPr id="48155" name="Rectangle 69"/>
          <p:cNvSpPr>
            <a:spLocks noChangeArrowheads="1"/>
          </p:cNvSpPr>
          <p:nvPr/>
        </p:nvSpPr>
        <p:spPr bwMode="auto">
          <a:xfrm>
            <a:off x="66675" y="4427538"/>
            <a:ext cx="9010650" cy="7461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4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 Палестин</a:t>
            </a:r>
          </a:p>
          <a:p>
            <a:pPr algn="ctr" eaLnBrk="0" hangingPunct="0"/>
            <a:r>
              <a:rPr lang="en-US" altLang="zh-CN" sz="1400" b="1">
                <a:latin typeface="Times" charset="0"/>
                <a:ea typeface="SimSun" charset="0"/>
                <a:cs typeface="SimSun" charset="0"/>
              </a:rPr>
              <a:t> </a:t>
            </a:r>
          </a:p>
        </p:txBody>
      </p:sp>
      <p:sp>
        <p:nvSpPr>
          <p:cNvPr id="48156" name="Rectangle 72"/>
          <p:cNvSpPr>
            <a:spLocks noChangeArrowheads="1"/>
          </p:cNvSpPr>
          <p:nvPr/>
        </p:nvSpPr>
        <p:spPr bwMode="auto">
          <a:xfrm>
            <a:off x="66675" y="5173663"/>
            <a:ext cx="9010650" cy="846137"/>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nchor="ctr"/>
          <a:lstStyle/>
          <a:p>
            <a:pPr algn="ctr"/>
            <a:r>
              <a:rPr lang="en-US" altLang="zh-CN" sz="1600" b="1">
                <a:latin typeface="Times New Roman" charset="0"/>
                <a:ea typeface="SimSun" charset="0"/>
                <a:cs typeface="Times New Roman" charset="0"/>
              </a:rPr>
              <a:t>МЭ 40-өөд оны үед бичигдсэн</a:t>
            </a:r>
          </a:p>
          <a:p>
            <a:pPr algn="ctr" eaLnBrk="0" hangingPunct="0"/>
            <a:r>
              <a:rPr lang="en-US" altLang="zh-CN" sz="1600" b="1">
                <a:latin typeface="Times New Roman" charset="0"/>
                <a:ea typeface="SimSun" charset="0"/>
                <a:cs typeface="Times New Roman" charset="0"/>
              </a:rPr>
              <a:t>МЭ 5 оноос МЭ 33 оны хоорондох түүхийг багтаасан</a:t>
            </a:r>
          </a:p>
        </p:txBody>
      </p:sp>
      <p:sp>
        <p:nvSpPr>
          <p:cNvPr id="48157" name="Line 74"/>
          <p:cNvSpPr>
            <a:spLocks noChangeShapeType="1"/>
          </p:cNvSpPr>
          <p:nvPr/>
        </p:nvSpPr>
        <p:spPr bwMode="auto">
          <a:xfrm>
            <a:off x="0" y="2286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8" name="Line 75"/>
          <p:cNvSpPr>
            <a:spLocks noChangeShapeType="1"/>
          </p:cNvSpPr>
          <p:nvPr/>
        </p:nvSpPr>
        <p:spPr bwMode="auto">
          <a:xfrm>
            <a:off x="0" y="3810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9" name="Line 76"/>
          <p:cNvSpPr>
            <a:spLocks noChangeShapeType="1"/>
          </p:cNvSpPr>
          <p:nvPr/>
        </p:nvSpPr>
        <p:spPr bwMode="auto">
          <a:xfrm>
            <a:off x="-76200" y="4495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0" name="Line 77"/>
          <p:cNvSpPr>
            <a:spLocks noChangeShapeType="1"/>
          </p:cNvSpPr>
          <p:nvPr/>
        </p:nvSpPr>
        <p:spPr bwMode="auto">
          <a:xfrm>
            <a:off x="0" y="5105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1" name="Line 78"/>
          <p:cNvSpPr>
            <a:spLocks noChangeShapeType="1"/>
          </p:cNvSpPr>
          <p:nvPr/>
        </p:nvSpPr>
        <p:spPr bwMode="auto">
          <a:xfrm>
            <a:off x="1066800" y="990600"/>
            <a:ext cx="0"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2" name="Line 79"/>
          <p:cNvSpPr>
            <a:spLocks noChangeShapeType="1"/>
          </p:cNvSpPr>
          <p:nvPr/>
        </p:nvSpPr>
        <p:spPr bwMode="auto">
          <a:xfrm>
            <a:off x="4267200" y="990600"/>
            <a:ext cx="0"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3" name="Line 80"/>
          <p:cNvSpPr>
            <a:spLocks noChangeShapeType="1"/>
          </p:cNvSpPr>
          <p:nvPr/>
        </p:nvSpPr>
        <p:spPr bwMode="auto">
          <a:xfrm>
            <a:off x="8001000" y="990600"/>
            <a:ext cx="0" cy="3505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4" name="Line 81"/>
          <p:cNvSpPr>
            <a:spLocks noChangeShapeType="1"/>
          </p:cNvSpPr>
          <p:nvPr/>
        </p:nvSpPr>
        <p:spPr bwMode="auto">
          <a:xfrm>
            <a:off x="22098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5" name="Line 82"/>
          <p:cNvSpPr>
            <a:spLocks noChangeShapeType="1"/>
          </p:cNvSpPr>
          <p:nvPr/>
        </p:nvSpPr>
        <p:spPr bwMode="auto">
          <a:xfrm>
            <a:off x="31242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6" name="Line 83"/>
          <p:cNvSpPr>
            <a:spLocks noChangeShapeType="1"/>
          </p:cNvSpPr>
          <p:nvPr/>
        </p:nvSpPr>
        <p:spPr bwMode="auto">
          <a:xfrm>
            <a:off x="51054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7" name="Line 84"/>
          <p:cNvSpPr>
            <a:spLocks noChangeShapeType="1"/>
          </p:cNvSpPr>
          <p:nvPr/>
        </p:nvSpPr>
        <p:spPr bwMode="auto">
          <a:xfrm>
            <a:off x="62484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8" name="Line 85"/>
          <p:cNvSpPr>
            <a:spLocks noChangeShapeType="1"/>
          </p:cNvSpPr>
          <p:nvPr/>
        </p:nvSpPr>
        <p:spPr bwMode="auto">
          <a:xfrm>
            <a:off x="80010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022" name="Rectangle 86"/>
          <p:cNvSpPr>
            <a:spLocks noGrp="1" noChangeArrowheads="1"/>
          </p:cNvSpPr>
          <p:nvPr>
            <p:ph type="title" idx="4294967295"/>
          </p:nvPr>
        </p:nvSpPr>
        <p:spPr>
          <a:xfrm>
            <a:off x="0" y="0"/>
            <a:ext cx="9144000" cy="990600"/>
          </a:xfrm>
          <a:solidFill>
            <a:srgbClr val="FFCC66"/>
          </a:solidFill>
          <a:effectLst>
            <a:outerShdw blurRad="63500" dist="35921" dir="2700000" algn="ctr" rotWithShape="0">
              <a:schemeClr val="tx2">
                <a:alpha val="74998"/>
              </a:schemeClr>
            </a:outerShdw>
          </a:effectLst>
        </p:spPr>
        <p:txBody>
          <a:bodyPr/>
          <a:lstStyle/>
          <a:p>
            <a:pPr eaLnBrk="1" hangingPunct="1"/>
            <a:r>
              <a:rPr lang="en-US" b="1">
                <a:solidFill>
                  <a:schemeClr val="tx1"/>
                </a:solidFill>
                <a:latin typeface="Arial" charset="0"/>
                <a:ea typeface="ＭＳ Ｐゴシック" charset="0"/>
                <a:cs typeface="ＭＳ Ｐゴシック" charset="0"/>
              </a:rPr>
              <a:t>Матай номыг 8 ангилвал</a:t>
            </a:r>
          </a:p>
        </p:txBody>
      </p:sp>
      <p:sp>
        <p:nvSpPr>
          <p:cNvPr id="48170" name="Line 80"/>
          <p:cNvSpPr>
            <a:spLocks noChangeShapeType="1"/>
          </p:cNvSpPr>
          <p:nvPr/>
        </p:nvSpPr>
        <p:spPr bwMode="auto">
          <a:xfrm>
            <a:off x="7086600"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Resurrection Sunday-Easter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6" name="Text Box 2"/>
          <p:cNvSpPr txBox="1">
            <a:spLocks noChangeArrowheads="1"/>
          </p:cNvSpPr>
          <p:nvPr/>
        </p:nvSpPr>
        <p:spPr bwMode="auto">
          <a:xfrm>
            <a:off x="2159000" y="714375"/>
            <a:ext cx="28956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E5FF93"/>
                </a:solidFill>
                <a:latin typeface="Times" charset="0"/>
              </a:rPr>
              <a:t>A</a:t>
            </a:r>
            <a:r>
              <a:rPr lang="mn-MN">
                <a:solidFill>
                  <a:srgbClr val="E5FF93"/>
                </a:solidFill>
                <a:latin typeface="Times" charset="0"/>
              </a:rPr>
              <a:t>Д</a:t>
            </a:r>
            <a:r>
              <a:rPr lang="en-US">
                <a:solidFill>
                  <a:srgbClr val="E5FF93"/>
                </a:solidFill>
                <a:latin typeface="Times" charset="0"/>
              </a:rPr>
              <a:t>AM      E</a:t>
            </a:r>
            <a:r>
              <a:rPr lang="mn-MN">
                <a:solidFill>
                  <a:srgbClr val="E5FF93"/>
                </a:solidFill>
                <a:latin typeface="Times" charset="0"/>
              </a:rPr>
              <a:t>ВА</a:t>
            </a:r>
            <a:endParaRPr lang="en-US">
              <a:solidFill>
                <a:srgbClr val="E5FF93"/>
              </a:solidFill>
              <a:latin typeface="Times" charset="0"/>
            </a:endParaRPr>
          </a:p>
        </p:txBody>
      </p:sp>
      <p:sp>
        <p:nvSpPr>
          <p:cNvPr id="354307" name="Text Box 3"/>
          <p:cNvSpPr txBox="1">
            <a:spLocks noChangeArrowheads="1"/>
          </p:cNvSpPr>
          <p:nvPr/>
        </p:nvSpPr>
        <p:spPr bwMode="auto">
          <a:xfrm>
            <a:off x="1955800" y="1336675"/>
            <a:ext cx="40894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mn-MN" sz="2400" dirty="0">
                <a:solidFill>
                  <a:srgbClr val="E5FF93"/>
                </a:solidFill>
                <a:latin typeface="Times" charset="0"/>
                <a:ea typeface="+mn-ea"/>
                <a:cs typeface="+mn-cs"/>
              </a:rPr>
              <a:t>К</a:t>
            </a:r>
            <a:r>
              <a:rPr lang="en-US" sz="2400" dirty="0">
                <a:solidFill>
                  <a:srgbClr val="E5FF93"/>
                </a:solidFill>
                <a:latin typeface="Times" charset="0"/>
                <a:ea typeface="+mn-ea"/>
                <a:cs typeface="+mn-cs"/>
              </a:rPr>
              <a:t>A</a:t>
            </a:r>
            <a:r>
              <a:rPr lang="mn-MN" sz="2400" dirty="0">
                <a:solidFill>
                  <a:srgbClr val="E5FF93"/>
                </a:solidFill>
                <a:latin typeface="Times" charset="0"/>
                <a:ea typeface="+mn-ea"/>
                <a:cs typeface="+mn-cs"/>
              </a:rPr>
              <a:t>ИН</a:t>
            </a:r>
            <a:r>
              <a:rPr lang="en-US" sz="2400" dirty="0">
                <a:solidFill>
                  <a:srgbClr val="E5FF93"/>
                </a:solidFill>
                <a:latin typeface="Times" charset="0"/>
                <a:ea typeface="+mn-ea"/>
                <a:cs typeface="+mn-cs"/>
              </a:rPr>
              <a:t>  A</a:t>
            </a:r>
            <a:r>
              <a:rPr lang="mn-MN" sz="2400" dirty="0">
                <a:solidFill>
                  <a:srgbClr val="E5FF93"/>
                </a:solidFill>
                <a:latin typeface="Times" charset="0"/>
                <a:ea typeface="+mn-ea"/>
                <a:cs typeface="+mn-cs"/>
              </a:rPr>
              <a:t>Б</a:t>
            </a:r>
            <a:r>
              <a:rPr lang="en-US" sz="2400" dirty="0">
                <a:solidFill>
                  <a:srgbClr val="E5FF93"/>
                </a:solidFill>
                <a:latin typeface="Times" charset="0"/>
                <a:ea typeface="+mn-ea"/>
                <a:cs typeface="+mn-cs"/>
              </a:rPr>
              <a:t>E</a:t>
            </a:r>
            <a:r>
              <a:rPr lang="mn-MN" sz="2400" dirty="0">
                <a:solidFill>
                  <a:srgbClr val="E5FF93"/>
                </a:solidFill>
                <a:latin typeface="Times" charset="0"/>
                <a:ea typeface="+mn-ea"/>
                <a:cs typeface="+mn-cs"/>
              </a:rPr>
              <a:t>Л</a:t>
            </a:r>
            <a:r>
              <a:rPr lang="en-US" sz="2400" dirty="0">
                <a:solidFill>
                  <a:srgbClr val="E5FF93"/>
                </a:solidFill>
                <a:latin typeface="Times" charset="0"/>
                <a:ea typeface="+mn-ea"/>
                <a:cs typeface="+mn-cs"/>
              </a:rPr>
              <a:t>  </a:t>
            </a:r>
            <a:r>
              <a:rPr lang="mn-MN" sz="2400" dirty="0">
                <a:solidFill>
                  <a:srgbClr val="E5FF93"/>
                </a:solidFill>
                <a:latin typeface="Times" charset="0"/>
                <a:ea typeface="+mn-ea"/>
                <a:cs typeface="+mn-cs"/>
              </a:rPr>
              <a:t>С</a:t>
            </a:r>
            <a:r>
              <a:rPr lang="en-US" sz="2400" dirty="0">
                <a:solidFill>
                  <a:srgbClr val="E5FF93"/>
                </a:solidFill>
                <a:latin typeface="Times" charset="0"/>
                <a:ea typeface="+mn-ea"/>
                <a:cs typeface="+mn-cs"/>
              </a:rPr>
              <a:t>ET</a:t>
            </a:r>
          </a:p>
        </p:txBody>
      </p:sp>
      <p:sp>
        <p:nvSpPr>
          <p:cNvPr id="354308" name="Text Box 4"/>
          <p:cNvSpPr txBox="1">
            <a:spLocks noChangeArrowheads="1"/>
          </p:cNvSpPr>
          <p:nvPr/>
        </p:nvSpPr>
        <p:spPr bwMode="auto">
          <a:xfrm>
            <a:off x="3763963" y="1819275"/>
            <a:ext cx="1601787"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mn-MN" sz="2400" dirty="0">
                <a:solidFill>
                  <a:srgbClr val="E5FF93"/>
                </a:solidFill>
                <a:latin typeface="Times" charset="0"/>
                <a:ea typeface="+mn-ea"/>
                <a:cs typeface="+mn-cs"/>
              </a:rPr>
              <a:t>Н</a:t>
            </a:r>
            <a:r>
              <a:rPr lang="en-US" sz="2400" dirty="0">
                <a:solidFill>
                  <a:srgbClr val="E5FF93"/>
                </a:solidFill>
                <a:latin typeface="Times" charset="0"/>
                <a:ea typeface="+mn-ea"/>
                <a:cs typeface="+mn-cs"/>
              </a:rPr>
              <a:t>OA</a:t>
            </a:r>
          </a:p>
        </p:txBody>
      </p:sp>
      <p:sp>
        <p:nvSpPr>
          <p:cNvPr id="354310" name="Text Box 6"/>
          <p:cNvSpPr txBox="1">
            <a:spLocks noChangeArrowheads="1"/>
          </p:cNvSpPr>
          <p:nvPr/>
        </p:nvSpPr>
        <p:spPr bwMode="auto">
          <a:xfrm>
            <a:off x="3735388" y="2889250"/>
            <a:ext cx="3833812"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mn-MN" sz="2400" dirty="0">
                <a:solidFill>
                  <a:srgbClr val="E5FF93"/>
                </a:solidFill>
                <a:latin typeface="Times" charset="0"/>
                <a:ea typeface="+mn-ea"/>
                <a:cs typeface="+mn-cs"/>
              </a:rPr>
              <a:t>Д</a:t>
            </a:r>
            <a:r>
              <a:rPr lang="en-US" sz="2400" dirty="0">
                <a:solidFill>
                  <a:srgbClr val="E5FF93"/>
                </a:solidFill>
                <a:latin typeface="Times" charset="0"/>
                <a:ea typeface="+mn-ea"/>
                <a:cs typeface="+mn-cs"/>
              </a:rPr>
              <a:t>A</a:t>
            </a:r>
            <a:r>
              <a:rPr lang="mn-MN" sz="2400" dirty="0">
                <a:solidFill>
                  <a:srgbClr val="E5FF93"/>
                </a:solidFill>
                <a:latin typeface="Times" charset="0"/>
                <a:ea typeface="+mn-ea"/>
                <a:cs typeface="+mn-cs"/>
              </a:rPr>
              <a:t>ВИД</a:t>
            </a:r>
            <a:r>
              <a:rPr lang="en-US" sz="2400" dirty="0">
                <a:solidFill>
                  <a:srgbClr val="E5FF93"/>
                </a:solidFill>
                <a:latin typeface="Times" charset="0"/>
                <a:ea typeface="+mn-ea"/>
                <a:cs typeface="+mn-cs"/>
              </a:rPr>
              <a:t>       </a:t>
            </a:r>
            <a:r>
              <a:rPr lang="mn-MN" sz="2400" dirty="0">
                <a:solidFill>
                  <a:srgbClr val="E5FF93"/>
                </a:solidFill>
                <a:latin typeface="Times" charset="0"/>
                <a:ea typeface="+mn-ea"/>
                <a:cs typeface="+mn-cs"/>
              </a:rPr>
              <a:t>Б</a:t>
            </a:r>
            <a:r>
              <a:rPr lang="en-US" sz="2400" dirty="0">
                <a:solidFill>
                  <a:srgbClr val="E5FF93"/>
                </a:solidFill>
                <a:latin typeface="Times" charset="0"/>
                <a:ea typeface="+mn-ea"/>
                <a:cs typeface="+mn-cs"/>
              </a:rPr>
              <a:t>AT</a:t>
            </a:r>
            <a:r>
              <a:rPr lang="mn-MN" sz="2400" dirty="0">
                <a:solidFill>
                  <a:srgbClr val="E5FF93"/>
                </a:solidFill>
                <a:latin typeface="Times" charset="0"/>
                <a:ea typeface="+mn-ea"/>
                <a:cs typeface="+mn-cs"/>
              </a:rPr>
              <a:t>Ш</a:t>
            </a:r>
            <a:r>
              <a:rPr lang="en-US" sz="2400" dirty="0">
                <a:solidFill>
                  <a:srgbClr val="E5FF93"/>
                </a:solidFill>
                <a:latin typeface="Times" charset="0"/>
                <a:ea typeface="+mn-ea"/>
                <a:cs typeface="+mn-cs"/>
              </a:rPr>
              <a:t>E</a:t>
            </a:r>
            <a:r>
              <a:rPr lang="mn-MN" sz="2400" dirty="0">
                <a:solidFill>
                  <a:srgbClr val="E5FF93"/>
                </a:solidFill>
                <a:latin typeface="Times" charset="0"/>
                <a:ea typeface="+mn-ea"/>
                <a:cs typeface="+mn-cs"/>
              </a:rPr>
              <a:t>Б</a:t>
            </a:r>
            <a:r>
              <a:rPr lang="en-US" sz="2400" dirty="0">
                <a:solidFill>
                  <a:srgbClr val="E5FF93"/>
                </a:solidFill>
                <a:latin typeface="Times" charset="0"/>
                <a:ea typeface="+mn-ea"/>
                <a:cs typeface="+mn-cs"/>
              </a:rPr>
              <a:t>A</a:t>
            </a:r>
          </a:p>
        </p:txBody>
      </p:sp>
      <p:sp>
        <p:nvSpPr>
          <p:cNvPr id="354311" name="Line 7"/>
          <p:cNvSpPr>
            <a:spLocks noChangeShapeType="1"/>
          </p:cNvSpPr>
          <p:nvPr/>
        </p:nvSpPr>
        <p:spPr bwMode="auto">
          <a:xfrm>
            <a:off x="4940300" y="3136900"/>
            <a:ext cx="304800" cy="0"/>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12" name="Rectangle 8"/>
          <p:cNvSpPr>
            <a:spLocks noChangeArrowheads="1"/>
          </p:cNvSpPr>
          <p:nvPr/>
        </p:nvSpPr>
        <p:spPr bwMode="auto">
          <a:xfrm>
            <a:off x="0" y="177800"/>
            <a:ext cx="9144000" cy="366713"/>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ctr">
              <a:lnSpc>
                <a:spcPct val="70000"/>
              </a:lnSpc>
              <a:spcBef>
                <a:spcPct val="50000"/>
              </a:spcBef>
              <a:defRPr/>
            </a:pPr>
            <a:r>
              <a:rPr lang="mn-MN" sz="2400" dirty="0">
                <a:solidFill>
                  <a:srgbClr val="E5FF93"/>
                </a:solidFill>
                <a:latin typeface="Times New Roman" charset="0"/>
                <a:ea typeface="+mn-ea"/>
                <a:cs typeface="+mn-cs"/>
              </a:rPr>
              <a:t>ДАВИДЫН ТАЛ</a:t>
            </a:r>
            <a:r>
              <a:rPr lang="en-US" sz="2400" dirty="0">
                <a:solidFill>
                  <a:srgbClr val="E5FF93"/>
                </a:solidFill>
                <a:latin typeface="Times New Roman" charset="0"/>
                <a:ea typeface="+mn-ea"/>
                <a:cs typeface="+mn-cs"/>
              </a:rPr>
              <a:t>:  </a:t>
            </a:r>
            <a:r>
              <a:rPr lang="mn-MN" sz="2400" dirty="0">
                <a:solidFill>
                  <a:srgbClr val="E5FF93"/>
                </a:solidFill>
                <a:latin typeface="Times New Roman" charset="0"/>
                <a:ea typeface="+mn-ea"/>
                <a:cs typeface="+mn-cs"/>
              </a:rPr>
              <a:t>Есүс Христийн тэнгэрлиг ургийн бичиг</a:t>
            </a:r>
            <a:r>
              <a:rPr lang="en-US" sz="2400" dirty="0">
                <a:solidFill>
                  <a:srgbClr val="E5FF93"/>
                </a:solidFill>
                <a:latin typeface="Times New Roman" charset="0"/>
                <a:ea typeface="+mn-ea"/>
                <a:cs typeface="+mn-cs"/>
              </a:rPr>
              <a:t>*</a:t>
            </a:r>
          </a:p>
        </p:txBody>
      </p:sp>
      <p:sp>
        <p:nvSpPr>
          <p:cNvPr id="354313" name="Line 9"/>
          <p:cNvSpPr>
            <a:spLocks noChangeShapeType="1"/>
          </p:cNvSpPr>
          <p:nvPr/>
        </p:nvSpPr>
        <p:spPr bwMode="auto">
          <a:xfrm>
            <a:off x="3327400" y="955675"/>
            <a:ext cx="228600" cy="0"/>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15" name="Line 11"/>
          <p:cNvSpPr>
            <a:spLocks noChangeShapeType="1"/>
          </p:cNvSpPr>
          <p:nvPr/>
        </p:nvSpPr>
        <p:spPr bwMode="auto">
          <a:xfrm flipV="1">
            <a:off x="3427413" y="960438"/>
            <a:ext cx="0" cy="207962"/>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16" name="Line 12"/>
          <p:cNvSpPr>
            <a:spLocks noChangeShapeType="1"/>
          </p:cNvSpPr>
          <p:nvPr/>
        </p:nvSpPr>
        <p:spPr bwMode="auto">
          <a:xfrm flipV="1">
            <a:off x="4321175" y="1690688"/>
            <a:ext cx="0" cy="1873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17" name="Line 13"/>
          <p:cNvSpPr>
            <a:spLocks noChangeShapeType="1"/>
          </p:cNvSpPr>
          <p:nvPr/>
        </p:nvSpPr>
        <p:spPr bwMode="auto">
          <a:xfrm flipV="1">
            <a:off x="4330700" y="2220913"/>
            <a:ext cx="0" cy="1873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18" name="Line 14"/>
          <p:cNvSpPr>
            <a:spLocks noChangeShapeType="1"/>
          </p:cNvSpPr>
          <p:nvPr/>
        </p:nvSpPr>
        <p:spPr bwMode="auto">
          <a:xfrm flipV="1">
            <a:off x="4338638" y="2759075"/>
            <a:ext cx="0" cy="1873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20" name="Line 16"/>
          <p:cNvSpPr>
            <a:spLocks noChangeShapeType="1"/>
          </p:cNvSpPr>
          <p:nvPr/>
        </p:nvSpPr>
        <p:spPr bwMode="auto">
          <a:xfrm flipV="1">
            <a:off x="3429000" y="1150938"/>
            <a:ext cx="0" cy="207962"/>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25" name="Text Box 21"/>
          <p:cNvSpPr txBox="1">
            <a:spLocks noChangeArrowheads="1"/>
          </p:cNvSpPr>
          <p:nvPr/>
        </p:nvSpPr>
        <p:spPr bwMode="auto">
          <a:xfrm>
            <a:off x="3594100" y="3475038"/>
            <a:ext cx="4456113"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E5FF93"/>
                </a:solidFill>
                <a:latin typeface="Times" charset="0"/>
              </a:rPr>
              <a:t> </a:t>
            </a:r>
            <a:r>
              <a:rPr lang="mn-MN">
                <a:solidFill>
                  <a:srgbClr val="E5FF93"/>
                </a:solidFill>
                <a:latin typeface="Times" charset="0"/>
              </a:rPr>
              <a:t>Н</a:t>
            </a:r>
            <a:r>
              <a:rPr lang="en-US">
                <a:solidFill>
                  <a:srgbClr val="E5FF93"/>
                </a:solidFill>
                <a:latin typeface="Times" charset="0"/>
              </a:rPr>
              <a:t>ATA</a:t>
            </a:r>
            <a:r>
              <a:rPr lang="mn-MN">
                <a:solidFill>
                  <a:srgbClr val="E5FF93"/>
                </a:solidFill>
                <a:latin typeface="Times" charset="0"/>
              </a:rPr>
              <a:t>Н</a:t>
            </a:r>
            <a:r>
              <a:rPr lang="en-US">
                <a:solidFill>
                  <a:srgbClr val="E5FF93"/>
                </a:solidFill>
                <a:latin typeface="Times" charset="0"/>
              </a:rPr>
              <a:t>    </a:t>
            </a:r>
            <a:r>
              <a:rPr lang="mn-MN">
                <a:solidFill>
                  <a:srgbClr val="E5FF93"/>
                </a:solidFill>
                <a:latin typeface="Times" charset="0"/>
              </a:rPr>
              <a:t>С</a:t>
            </a:r>
            <a:r>
              <a:rPr lang="en-US">
                <a:solidFill>
                  <a:srgbClr val="E5FF93"/>
                </a:solidFill>
                <a:latin typeface="Times" charset="0"/>
              </a:rPr>
              <a:t>O</a:t>
            </a:r>
            <a:r>
              <a:rPr lang="mn-MN">
                <a:solidFill>
                  <a:srgbClr val="E5FF93"/>
                </a:solidFill>
                <a:latin typeface="Times" charset="0"/>
              </a:rPr>
              <a:t>Л</a:t>
            </a:r>
            <a:r>
              <a:rPr lang="en-US">
                <a:solidFill>
                  <a:srgbClr val="E5FF93"/>
                </a:solidFill>
                <a:latin typeface="Times" charset="0"/>
              </a:rPr>
              <a:t>OMO</a:t>
            </a:r>
            <a:r>
              <a:rPr lang="mn-MN">
                <a:solidFill>
                  <a:srgbClr val="E5FF93"/>
                </a:solidFill>
                <a:latin typeface="Times" charset="0"/>
              </a:rPr>
              <a:t>Н</a:t>
            </a:r>
            <a:endParaRPr lang="en-US">
              <a:solidFill>
                <a:srgbClr val="E5FF93"/>
              </a:solidFill>
              <a:latin typeface="Times" charset="0"/>
            </a:endParaRPr>
          </a:p>
        </p:txBody>
      </p:sp>
      <p:sp>
        <p:nvSpPr>
          <p:cNvPr id="354326" name="Line 22"/>
          <p:cNvSpPr>
            <a:spLocks noChangeShapeType="1"/>
          </p:cNvSpPr>
          <p:nvPr/>
        </p:nvSpPr>
        <p:spPr bwMode="auto">
          <a:xfrm>
            <a:off x="5075238" y="3133725"/>
            <a:ext cx="1587" cy="219075"/>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30" name="Text Box 26"/>
          <p:cNvSpPr txBox="1">
            <a:spLocks noChangeArrowheads="1"/>
          </p:cNvSpPr>
          <p:nvPr/>
        </p:nvSpPr>
        <p:spPr bwMode="auto">
          <a:xfrm>
            <a:off x="3657600" y="5588000"/>
            <a:ext cx="4706938"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E5FF93"/>
                </a:solidFill>
                <a:latin typeface="Times" charset="0"/>
              </a:rPr>
              <a:t>MA</a:t>
            </a:r>
            <a:r>
              <a:rPr lang="mn-MN">
                <a:solidFill>
                  <a:srgbClr val="E5FF93"/>
                </a:solidFill>
                <a:latin typeface="Times" charset="0"/>
              </a:rPr>
              <a:t>РИА</a:t>
            </a:r>
            <a:r>
              <a:rPr lang="en-US">
                <a:solidFill>
                  <a:srgbClr val="E5FF93"/>
                </a:solidFill>
                <a:latin typeface="Times" charset="0"/>
              </a:rPr>
              <a:t>         </a:t>
            </a:r>
            <a:r>
              <a:rPr lang="mn-MN">
                <a:solidFill>
                  <a:srgbClr val="E5FF93"/>
                </a:solidFill>
                <a:latin typeface="Times" charset="0"/>
              </a:rPr>
              <a:t>ИОС</a:t>
            </a:r>
            <a:r>
              <a:rPr lang="en-US">
                <a:solidFill>
                  <a:srgbClr val="E5FF93"/>
                </a:solidFill>
                <a:latin typeface="Times" charset="0"/>
              </a:rPr>
              <a:t>E</a:t>
            </a:r>
            <a:r>
              <a:rPr lang="mn-MN">
                <a:solidFill>
                  <a:srgbClr val="E5FF93"/>
                </a:solidFill>
                <a:latin typeface="Times" charset="0"/>
              </a:rPr>
              <a:t>Ф</a:t>
            </a:r>
            <a:endParaRPr lang="en-US">
              <a:solidFill>
                <a:srgbClr val="E5FF93"/>
              </a:solidFill>
              <a:latin typeface="Times" charset="0"/>
            </a:endParaRPr>
          </a:p>
        </p:txBody>
      </p:sp>
      <p:sp>
        <p:nvSpPr>
          <p:cNvPr id="354331" name="Text Box 27"/>
          <p:cNvSpPr txBox="1">
            <a:spLocks noChangeArrowheads="1"/>
          </p:cNvSpPr>
          <p:nvPr/>
        </p:nvSpPr>
        <p:spPr bwMode="auto">
          <a:xfrm>
            <a:off x="2043113" y="4433888"/>
            <a:ext cx="3138487" cy="677862"/>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lnSpc>
                <a:spcPct val="50000"/>
              </a:lnSpc>
              <a:spcBef>
                <a:spcPct val="50000"/>
              </a:spcBef>
              <a:defRPr/>
            </a:pPr>
            <a:r>
              <a:rPr lang="mn-MN" sz="2400" dirty="0">
                <a:solidFill>
                  <a:srgbClr val="E5FF93"/>
                </a:solidFill>
                <a:latin typeface="Times" charset="0"/>
                <a:ea typeface="+mn-ea"/>
                <a:cs typeface="+mn-cs"/>
              </a:rPr>
              <a:t>ГЭР БҮЛИЙН эрх</a:t>
            </a:r>
            <a:endParaRPr lang="en-US" sz="2400" dirty="0">
              <a:solidFill>
                <a:srgbClr val="E5FF93"/>
              </a:solidFill>
              <a:latin typeface="Times" charset="0"/>
              <a:ea typeface="+mn-ea"/>
              <a:cs typeface="+mn-cs"/>
            </a:endParaRPr>
          </a:p>
          <a:p>
            <a:pPr algn="ctr">
              <a:lnSpc>
                <a:spcPct val="50000"/>
              </a:lnSpc>
              <a:spcBef>
                <a:spcPct val="50000"/>
              </a:spcBef>
              <a:defRPr/>
            </a:pPr>
            <a:r>
              <a:rPr lang="mn-MN" sz="2400" dirty="0">
                <a:solidFill>
                  <a:srgbClr val="E5FF93"/>
                </a:solidFill>
                <a:latin typeface="Times" charset="0"/>
                <a:ea typeface="+mn-ea"/>
                <a:cs typeface="+mn-cs"/>
              </a:rPr>
              <a:t>Лук</a:t>
            </a:r>
            <a:r>
              <a:rPr lang="en-US" sz="2400" dirty="0">
                <a:solidFill>
                  <a:srgbClr val="E5FF93"/>
                </a:solidFill>
                <a:latin typeface="Times" charset="0"/>
                <a:ea typeface="+mn-ea"/>
                <a:cs typeface="+mn-cs"/>
              </a:rPr>
              <a:t> 3: 23-38</a:t>
            </a:r>
          </a:p>
        </p:txBody>
      </p:sp>
      <p:sp>
        <p:nvSpPr>
          <p:cNvPr id="354332" name="Text Box 28"/>
          <p:cNvSpPr txBox="1">
            <a:spLocks noChangeArrowheads="1"/>
          </p:cNvSpPr>
          <p:nvPr/>
        </p:nvSpPr>
        <p:spPr bwMode="auto">
          <a:xfrm>
            <a:off x="5267325" y="4432300"/>
            <a:ext cx="2744788" cy="6778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lnSpc>
                <a:spcPct val="50000"/>
              </a:lnSpc>
              <a:spcBef>
                <a:spcPct val="50000"/>
              </a:spcBef>
              <a:defRPr/>
            </a:pPr>
            <a:r>
              <a:rPr lang="mn-MN" sz="2400" dirty="0">
                <a:solidFill>
                  <a:srgbClr val="E5FF93"/>
                </a:solidFill>
                <a:latin typeface="Times" charset="0"/>
                <a:ea typeface="+mn-ea"/>
                <a:cs typeface="+mn-cs"/>
              </a:rPr>
              <a:t>ХУУЛЬ ЗҮЙН эрх</a:t>
            </a:r>
          </a:p>
          <a:p>
            <a:pPr algn="ctr">
              <a:lnSpc>
                <a:spcPct val="50000"/>
              </a:lnSpc>
              <a:spcBef>
                <a:spcPct val="50000"/>
              </a:spcBef>
              <a:defRPr/>
            </a:pPr>
            <a:r>
              <a:rPr lang="en-US" sz="2400" dirty="0">
                <a:solidFill>
                  <a:srgbClr val="E5FF93"/>
                </a:solidFill>
                <a:latin typeface="Times" charset="0"/>
                <a:ea typeface="+mn-ea"/>
                <a:cs typeface="+mn-cs"/>
              </a:rPr>
              <a:t>Ma</a:t>
            </a:r>
            <a:r>
              <a:rPr lang="mn-MN" sz="2400" dirty="0">
                <a:solidFill>
                  <a:srgbClr val="E5FF93"/>
                </a:solidFill>
                <a:latin typeface="Times" charset="0"/>
                <a:ea typeface="+mn-ea"/>
                <a:cs typeface="+mn-cs"/>
              </a:rPr>
              <a:t>т</a:t>
            </a:r>
            <a:r>
              <a:rPr lang="en-US" sz="2400" dirty="0">
                <a:solidFill>
                  <a:srgbClr val="E5FF93"/>
                </a:solidFill>
                <a:latin typeface="Times" charset="0"/>
                <a:ea typeface="+mn-ea"/>
                <a:cs typeface="+mn-cs"/>
              </a:rPr>
              <a:t> 1: 1-17</a:t>
            </a:r>
          </a:p>
        </p:txBody>
      </p:sp>
      <p:sp>
        <p:nvSpPr>
          <p:cNvPr id="354333" name="Rectangle 29"/>
          <p:cNvSpPr>
            <a:spLocks noChangeArrowheads="1"/>
          </p:cNvSpPr>
          <p:nvPr/>
        </p:nvSpPr>
        <p:spPr bwMode="auto">
          <a:xfrm>
            <a:off x="2116138" y="4287838"/>
            <a:ext cx="2963862" cy="847725"/>
          </a:xfrm>
          <a:prstGeom prst="rect">
            <a:avLst/>
          </a:prstGeom>
          <a:noFill/>
          <a:ln w="57150">
            <a:solidFill>
              <a:schemeClr val="folHlink"/>
            </a:solidFill>
            <a:miter lim="800000"/>
            <a:headEnd/>
            <a:tailEnd/>
          </a:ln>
          <a:effectLst>
            <a:outerShdw blurRad="63500" dist="71842" dir="2700000" algn="ctr" rotWithShape="0">
              <a:schemeClr val="bg2">
                <a:alpha val="74998"/>
              </a:schemeClr>
            </a:outerShdw>
          </a:effectLst>
        </p:spPr>
        <p:txBody>
          <a:bodyPr wrap="none" anchor="ctr"/>
          <a:lstStyle/>
          <a:p>
            <a:pPr algn="ctr">
              <a:defRPr/>
            </a:pPr>
            <a:endParaRPr lang="en-US">
              <a:latin typeface="Times New Roman" charset="0"/>
              <a:ea typeface="+mn-ea"/>
              <a:cs typeface="+mn-cs"/>
            </a:endParaRPr>
          </a:p>
        </p:txBody>
      </p:sp>
      <p:sp>
        <p:nvSpPr>
          <p:cNvPr id="354334" name="Line 30"/>
          <p:cNvSpPr>
            <a:spLocks noChangeShapeType="1"/>
          </p:cNvSpPr>
          <p:nvPr/>
        </p:nvSpPr>
        <p:spPr bwMode="auto">
          <a:xfrm flipH="1">
            <a:off x="4870450" y="5834063"/>
            <a:ext cx="677863" cy="1587"/>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35" name="Line 31"/>
          <p:cNvSpPr>
            <a:spLocks noChangeShapeType="1"/>
          </p:cNvSpPr>
          <p:nvPr/>
        </p:nvSpPr>
        <p:spPr bwMode="auto">
          <a:xfrm flipH="1" flipV="1">
            <a:off x="5243513" y="5840413"/>
            <a:ext cx="0" cy="485775"/>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37" name="Text Box 33"/>
          <p:cNvSpPr txBox="1">
            <a:spLocks noChangeArrowheads="1"/>
          </p:cNvSpPr>
          <p:nvPr/>
        </p:nvSpPr>
        <p:spPr bwMode="auto">
          <a:xfrm>
            <a:off x="1419225" y="5292725"/>
            <a:ext cx="1806575" cy="579438"/>
          </a:xfrm>
          <a:prstGeom prst="rect">
            <a:avLst/>
          </a:prstGeom>
          <a:noFill/>
          <a:ln w="9525">
            <a:no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r>
              <a:rPr lang="mn-MN" sz="2000" b="1">
                <a:solidFill>
                  <a:srgbClr val="E5FF93"/>
                </a:solidFill>
                <a:cs typeface="Arial" charset="0"/>
              </a:rPr>
              <a:t>ЦУСАН </a:t>
            </a:r>
          </a:p>
          <a:p>
            <a:pPr eaLnBrk="1" hangingPunct="1">
              <a:lnSpc>
                <a:spcPct val="50000"/>
              </a:lnSpc>
              <a:spcBef>
                <a:spcPct val="50000"/>
              </a:spcBef>
            </a:pPr>
            <a:r>
              <a:rPr lang="mn-MN" sz="2000" b="1">
                <a:solidFill>
                  <a:srgbClr val="E5FF93"/>
                </a:solidFill>
                <a:cs typeface="Arial" charset="0"/>
              </a:rPr>
              <a:t>ЭРХ</a:t>
            </a:r>
            <a:endParaRPr lang="en-US" sz="2000" b="1">
              <a:solidFill>
                <a:srgbClr val="E5FF93"/>
              </a:solidFill>
              <a:cs typeface="Arial" charset="0"/>
            </a:endParaRPr>
          </a:p>
        </p:txBody>
      </p:sp>
      <p:sp>
        <p:nvSpPr>
          <p:cNvPr id="354338" name="Text Box 34"/>
          <p:cNvSpPr txBox="1">
            <a:spLocks noChangeArrowheads="1"/>
          </p:cNvSpPr>
          <p:nvPr/>
        </p:nvSpPr>
        <p:spPr bwMode="auto">
          <a:xfrm>
            <a:off x="7602538" y="5284788"/>
            <a:ext cx="1452562" cy="887412"/>
          </a:xfrm>
          <a:prstGeom prst="rect">
            <a:avLst/>
          </a:prstGeom>
          <a:noFill/>
          <a:ln w="9525">
            <a:noFill/>
            <a:miter lim="800000"/>
            <a:headEnd/>
            <a:tailEnd/>
          </a:ln>
          <a:effectLst>
            <a:outerShdw blurRad="63500" dist="107763"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spcBef>
                <a:spcPct val="50000"/>
              </a:spcBef>
            </a:pPr>
            <a:r>
              <a:rPr lang="mn-MN" sz="2000" b="1">
                <a:solidFill>
                  <a:srgbClr val="E5FF93"/>
                </a:solidFill>
                <a:cs typeface="Arial" charset="0"/>
              </a:rPr>
              <a:t>ХУУЛЬ </a:t>
            </a:r>
          </a:p>
          <a:p>
            <a:pPr eaLnBrk="1" hangingPunct="1">
              <a:lnSpc>
                <a:spcPct val="50000"/>
              </a:lnSpc>
              <a:spcBef>
                <a:spcPct val="50000"/>
              </a:spcBef>
            </a:pPr>
            <a:r>
              <a:rPr lang="mn-MN" sz="2000" b="1">
                <a:solidFill>
                  <a:srgbClr val="E5FF93"/>
                </a:solidFill>
                <a:cs typeface="Arial" charset="0"/>
              </a:rPr>
              <a:t>ЗҮЙН</a:t>
            </a:r>
          </a:p>
          <a:p>
            <a:pPr eaLnBrk="1" hangingPunct="1">
              <a:lnSpc>
                <a:spcPct val="50000"/>
              </a:lnSpc>
              <a:spcBef>
                <a:spcPct val="50000"/>
              </a:spcBef>
            </a:pPr>
            <a:r>
              <a:rPr lang="mn-MN" sz="2000" b="1">
                <a:solidFill>
                  <a:srgbClr val="E5FF93"/>
                </a:solidFill>
                <a:cs typeface="Arial" charset="0"/>
              </a:rPr>
              <a:t>ЭРХ</a:t>
            </a:r>
            <a:endParaRPr lang="en-US" sz="2000" b="1">
              <a:solidFill>
                <a:srgbClr val="E5FF93"/>
              </a:solidFill>
              <a:cs typeface="Arial" charset="0"/>
            </a:endParaRPr>
          </a:p>
        </p:txBody>
      </p:sp>
      <p:sp>
        <p:nvSpPr>
          <p:cNvPr id="354339" name="Text Box 35"/>
          <p:cNvSpPr txBox="1">
            <a:spLocks noChangeArrowheads="1"/>
          </p:cNvSpPr>
          <p:nvPr/>
        </p:nvSpPr>
        <p:spPr bwMode="auto">
          <a:xfrm>
            <a:off x="3898900" y="6237288"/>
            <a:ext cx="3429000" cy="584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mn-MN" sz="3200" b="1">
                <a:solidFill>
                  <a:srgbClr val="E5FF93"/>
                </a:solidFill>
                <a:latin typeface="Times" charset="0"/>
              </a:rPr>
              <a:t>ЕСҮС ХРИСТ</a:t>
            </a:r>
            <a:endParaRPr lang="en-US" sz="3200" b="1">
              <a:solidFill>
                <a:srgbClr val="E5FF93"/>
              </a:solidFill>
              <a:latin typeface="Times" charset="0"/>
            </a:endParaRPr>
          </a:p>
        </p:txBody>
      </p:sp>
      <p:sp>
        <p:nvSpPr>
          <p:cNvPr id="354340" name="Rectangle 36"/>
          <p:cNvSpPr>
            <a:spLocks noChangeArrowheads="1"/>
          </p:cNvSpPr>
          <p:nvPr/>
        </p:nvSpPr>
        <p:spPr bwMode="auto">
          <a:xfrm>
            <a:off x="5214938" y="4287838"/>
            <a:ext cx="2925762" cy="847725"/>
          </a:xfrm>
          <a:prstGeom prst="rect">
            <a:avLst/>
          </a:prstGeom>
          <a:noFill/>
          <a:ln w="57150">
            <a:solidFill>
              <a:schemeClr val="folHlink"/>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41" name="Line 37"/>
          <p:cNvSpPr>
            <a:spLocks noChangeShapeType="1"/>
          </p:cNvSpPr>
          <p:nvPr/>
        </p:nvSpPr>
        <p:spPr bwMode="auto">
          <a:xfrm flipV="1">
            <a:off x="4419600" y="5281613"/>
            <a:ext cx="0" cy="3270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42" name="Line 38"/>
          <p:cNvSpPr>
            <a:spLocks noChangeShapeType="1"/>
          </p:cNvSpPr>
          <p:nvPr/>
        </p:nvSpPr>
        <p:spPr bwMode="auto">
          <a:xfrm flipV="1">
            <a:off x="4419600" y="3846513"/>
            <a:ext cx="0" cy="3270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43" name="Line 39"/>
          <p:cNvSpPr>
            <a:spLocks noChangeShapeType="1"/>
          </p:cNvSpPr>
          <p:nvPr/>
        </p:nvSpPr>
        <p:spPr bwMode="auto">
          <a:xfrm flipV="1">
            <a:off x="6108700" y="3871913"/>
            <a:ext cx="0" cy="3270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44" name="Line 40"/>
          <p:cNvSpPr>
            <a:spLocks noChangeShapeType="1"/>
          </p:cNvSpPr>
          <p:nvPr/>
        </p:nvSpPr>
        <p:spPr bwMode="auto">
          <a:xfrm flipH="1" flipV="1">
            <a:off x="3773488" y="3355975"/>
            <a:ext cx="814387" cy="0"/>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45" name="Line 41"/>
          <p:cNvSpPr>
            <a:spLocks noChangeShapeType="1"/>
          </p:cNvSpPr>
          <p:nvPr/>
        </p:nvSpPr>
        <p:spPr bwMode="auto">
          <a:xfrm flipH="1" flipV="1">
            <a:off x="5970588" y="3355975"/>
            <a:ext cx="814387" cy="0"/>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54" name="Line 50"/>
          <p:cNvSpPr>
            <a:spLocks noChangeShapeType="1"/>
          </p:cNvSpPr>
          <p:nvPr/>
        </p:nvSpPr>
        <p:spPr bwMode="auto">
          <a:xfrm flipV="1">
            <a:off x="6146800" y="5243513"/>
            <a:ext cx="0" cy="327025"/>
          </a:xfrm>
          <a:prstGeom prst="line">
            <a:avLst/>
          </a:prstGeom>
          <a:noFill/>
          <a:ln w="28575">
            <a:solidFill>
              <a:schemeClr val="folHlink"/>
            </a:solidFill>
            <a:prstDash val="sysDot"/>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grpSp>
        <p:nvGrpSpPr>
          <p:cNvPr id="50209" name="Group 46"/>
          <p:cNvGrpSpPr>
            <a:grpSpLocks/>
          </p:cNvGrpSpPr>
          <p:nvPr/>
        </p:nvGrpSpPr>
        <p:grpSpPr bwMode="auto">
          <a:xfrm>
            <a:off x="5499100" y="5003800"/>
            <a:ext cx="3187700" cy="1117600"/>
            <a:chOff x="3432" y="3160"/>
            <a:chExt cx="2216" cy="816"/>
          </a:xfrm>
        </p:grpSpPr>
        <p:sp>
          <p:nvSpPr>
            <p:cNvPr id="354351" name="Oval 47"/>
            <p:cNvSpPr>
              <a:spLocks noChangeArrowheads="1"/>
            </p:cNvSpPr>
            <p:nvPr/>
          </p:nvSpPr>
          <p:spPr bwMode="auto">
            <a:xfrm>
              <a:off x="4704" y="3160"/>
              <a:ext cx="944" cy="816"/>
            </a:xfrm>
            <a:prstGeom prst="ellipse">
              <a:avLst/>
            </a:prstGeom>
            <a:noFill/>
            <a:ln w="57150">
              <a:solidFill>
                <a:srgbClr val="E8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52" name="Oval 48"/>
            <p:cNvSpPr>
              <a:spLocks noChangeArrowheads="1"/>
            </p:cNvSpPr>
            <p:nvPr/>
          </p:nvSpPr>
          <p:spPr bwMode="auto">
            <a:xfrm>
              <a:off x="3432" y="3488"/>
              <a:ext cx="992" cy="472"/>
            </a:xfrm>
            <a:prstGeom prst="ellipse">
              <a:avLst/>
            </a:prstGeom>
            <a:noFill/>
            <a:ln w="57150">
              <a:solidFill>
                <a:srgbClr val="E8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53" name="Line 49"/>
            <p:cNvSpPr>
              <a:spLocks noChangeShapeType="1"/>
            </p:cNvSpPr>
            <p:nvPr/>
          </p:nvSpPr>
          <p:spPr bwMode="auto">
            <a:xfrm flipV="1">
              <a:off x="4413" y="3651"/>
              <a:ext cx="277" cy="58"/>
            </a:xfrm>
            <a:prstGeom prst="line">
              <a:avLst/>
            </a:prstGeom>
            <a:noFill/>
            <a:ln w="57150">
              <a:solidFill>
                <a:srgbClr val="CC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354357" name="Text Box 53"/>
          <p:cNvSpPr txBox="1">
            <a:spLocks noChangeArrowheads="1"/>
          </p:cNvSpPr>
          <p:nvPr/>
        </p:nvSpPr>
        <p:spPr bwMode="auto">
          <a:xfrm>
            <a:off x="3417888" y="2354263"/>
            <a:ext cx="2217737"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i="1">
                <a:solidFill>
                  <a:srgbClr val="FF1E2A"/>
                </a:solidFill>
                <a:latin typeface="Times" charset="0"/>
              </a:rPr>
              <a:t>A</a:t>
            </a:r>
            <a:r>
              <a:rPr lang="mn-MN" i="1">
                <a:solidFill>
                  <a:srgbClr val="FF1E2A"/>
                </a:solidFill>
                <a:latin typeface="Times" charset="0"/>
              </a:rPr>
              <a:t>БРАХАМ</a:t>
            </a:r>
            <a:endParaRPr lang="en-US">
              <a:solidFill>
                <a:schemeClr val="folHlink"/>
              </a:solidFill>
              <a:latin typeface="Times" charset="0"/>
            </a:endParaRPr>
          </a:p>
        </p:txBody>
      </p:sp>
      <p:sp>
        <p:nvSpPr>
          <p:cNvPr id="50211" name="Text Box 54"/>
          <p:cNvSpPr txBox="1">
            <a:spLocks noChangeArrowheads="1"/>
          </p:cNvSpPr>
          <p:nvPr/>
        </p:nvSpPr>
        <p:spPr bwMode="auto">
          <a:xfrm>
            <a:off x="8726488" y="82550"/>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rPr>
              <a:t> </a:t>
            </a:r>
          </a:p>
        </p:txBody>
      </p:sp>
      <p:sp>
        <p:nvSpPr>
          <p:cNvPr id="50212" name="Text Box 56"/>
          <p:cNvSpPr txBox="1">
            <a:spLocks noChangeArrowheads="1"/>
          </p:cNvSpPr>
          <p:nvPr/>
        </p:nvSpPr>
        <p:spPr bwMode="auto">
          <a:xfrm>
            <a:off x="542925" y="652621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a:solidFill>
                  <a:srgbClr val="FFFFFF"/>
                </a:solidFill>
              </a:rPr>
              <a:t> </a:t>
            </a:r>
          </a:p>
        </p:txBody>
      </p:sp>
      <p:sp>
        <p:nvSpPr>
          <p:cNvPr id="354364" name="Rectangle 60"/>
          <p:cNvSpPr>
            <a:spLocks noChangeArrowheads="1"/>
          </p:cNvSpPr>
          <p:nvPr/>
        </p:nvSpPr>
        <p:spPr bwMode="auto">
          <a:xfrm>
            <a:off x="8091488" y="6513513"/>
            <a:ext cx="339725" cy="268287"/>
          </a:xfrm>
          <a:prstGeom prst="rect">
            <a:avLst/>
          </a:prstGeom>
          <a:noFill/>
          <a:ln w="12700">
            <a:noFill/>
            <a:miter lim="800000"/>
            <a:headEnd/>
            <a:tailEnd/>
          </a:ln>
          <a:effectLst/>
        </p:spPr>
        <p:txBody>
          <a:bodyPr wrap="none" anchor="ctr">
            <a:spAutoFit/>
          </a:bodyPr>
          <a:lstStyle/>
          <a:p>
            <a:pPr algn="ctr"/>
            <a:r>
              <a:rPr lang="en-US" sz="1000">
                <a:effectLst>
                  <a:outerShdw blurRad="38100" dist="38100" dir="2700000" algn="tl">
                    <a:srgbClr val="DDDDDD"/>
                  </a:outerShdw>
                </a:effectLst>
              </a:rPr>
              <a:t>37</a:t>
            </a:r>
          </a:p>
        </p:txBody>
      </p:sp>
      <p:grpSp>
        <p:nvGrpSpPr>
          <p:cNvPr id="50214" name="Group 62"/>
          <p:cNvGrpSpPr>
            <a:grpSpLocks/>
          </p:cNvGrpSpPr>
          <p:nvPr/>
        </p:nvGrpSpPr>
        <p:grpSpPr bwMode="auto">
          <a:xfrm>
            <a:off x="1079500" y="4889500"/>
            <a:ext cx="4064000" cy="1295400"/>
            <a:chOff x="824" y="3152"/>
            <a:chExt cx="2416" cy="816"/>
          </a:xfrm>
        </p:grpSpPr>
        <p:sp>
          <p:nvSpPr>
            <p:cNvPr id="354367" name="Oval 63"/>
            <p:cNvSpPr>
              <a:spLocks noChangeArrowheads="1"/>
            </p:cNvSpPr>
            <p:nvPr/>
          </p:nvSpPr>
          <p:spPr bwMode="auto">
            <a:xfrm>
              <a:off x="824" y="3152"/>
              <a:ext cx="944" cy="816"/>
            </a:xfrm>
            <a:prstGeom prst="ellipse">
              <a:avLst/>
            </a:prstGeom>
            <a:noFill/>
            <a:ln w="57150">
              <a:solidFill>
                <a:srgbClr val="E8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68" name="Oval 64"/>
            <p:cNvSpPr>
              <a:spLocks noChangeArrowheads="1"/>
            </p:cNvSpPr>
            <p:nvPr/>
          </p:nvSpPr>
          <p:spPr bwMode="auto">
            <a:xfrm>
              <a:off x="2248" y="3480"/>
              <a:ext cx="992" cy="472"/>
            </a:xfrm>
            <a:prstGeom prst="ellipse">
              <a:avLst/>
            </a:prstGeom>
            <a:noFill/>
            <a:ln w="57150">
              <a:solidFill>
                <a:srgbClr val="E8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69" name="Line 65"/>
            <p:cNvSpPr>
              <a:spLocks noChangeShapeType="1"/>
            </p:cNvSpPr>
            <p:nvPr/>
          </p:nvSpPr>
          <p:spPr bwMode="auto">
            <a:xfrm>
              <a:off x="1733" y="3613"/>
              <a:ext cx="511" cy="79"/>
            </a:xfrm>
            <a:prstGeom prst="line">
              <a:avLst/>
            </a:prstGeom>
            <a:noFill/>
            <a:ln w="57150">
              <a:solidFill>
                <a:srgbClr val="CC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ea typeface="+mn-ea"/>
                <a:cs typeface="+mn-cs"/>
              </a:endParaRPr>
            </a:p>
          </p:txBody>
        </p:sp>
      </p:grpSp>
      <p:grpSp>
        <p:nvGrpSpPr>
          <p:cNvPr id="50215" name="Group 66"/>
          <p:cNvGrpSpPr>
            <a:grpSpLocks/>
          </p:cNvGrpSpPr>
          <p:nvPr/>
        </p:nvGrpSpPr>
        <p:grpSpPr bwMode="auto">
          <a:xfrm>
            <a:off x="4438650" y="3343275"/>
            <a:ext cx="1684338" cy="182563"/>
            <a:chOff x="2796" y="2106"/>
            <a:chExt cx="1061" cy="115"/>
          </a:xfrm>
        </p:grpSpPr>
        <p:sp>
          <p:nvSpPr>
            <p:cNvPr id="354371" name="Line 67"/>
            <p:cNvSpPr>
              <a:spLocks noChangeShapeType="1"/>
            </p:cNvSpPr>
            <p:nvPr/>
          </p:nvSpPr>
          <p:spPr bwMode="auto">
            <a:xfrm flipH="1" flipV="1">
              <a:off x="2801" y="2114"/>
              <a:ext cx="1050" cy="2"/>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72" name="Line 68"/>
            <p:cNvSpPr>
              <a:spLocks noChangeShapeType="1"/>
            </p:cNvSpPr>
            <p:nvPr/>
          </p:nvSpPr>
          <p:spPr bwMode="auto">
            <a:xfrm>
              <a:off x="3856" y="2115"/>
              <a:ext cx="1" cy="106"/>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354373" name="Line 69"/>
            <p:cNvSpPr>
              <a:spLocks noChangeShapeType="1"/>
            </p:cNvSpPr>
            <p:nvPr/>
          </p:nvSpPr>
          <p:spPr bwMode="auto">
            <a:xfrm>
              <a:off x="2796" y="2106"/>
              <a:ext cx="1" cy="106"/>
            </a:xfrm>
            <a:prstGeom prst="line">
              <a:avLst/>
            </a:prstGeom>
            <a:noFill/>
            <a:ln w="28575">
              <a:solidFill>
                <a:schemeClr val="folHlink"/>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grpSp>
      <p:sp>
        <p:nvSpPr>
          <p:cNvPr id="354374" name="AutoShape 70"/>
          <p:cNvSpPr>
            <a:spLocks/>
          </p:cNvSpPr>
          <p:nvPr/>
        </p:nvSpPr>
        <p:spPr bwMode="auto">
          <a:xfrm rot="-5400000">
            <a:off x="3324225" y="360363"/>
            <a:ext cx="163513" cy="1836737"/>
          </a:xfrm>
          <a:prstGeom prst="rightBracket">
            <a:avLst>
              <a:gd name="adj" fmla="val 0"/>
            </a:avLst>
          </a:prstGeom>
          <a:noFill/>
          <a:ln w="28575">
            <a:solidFill>
              <a:srgbClr val="FFFF00"/>
            </a:solidFill>
            <a:round/>
            <a:headEnd/>
            <a:tailEnd/>
          </a:ln>
          <a:effectLst>
            <a:outerShdw blurRad="63500" dist="46662" dir="3284183" algn="ctr" rotWithShape="0">
              <a:schemeClr val="bg2">
                <a:alpha val="74998"/>
              </a:schemeClr>
            </a:outerShdw>
          </a:effectLst>
        </p:spPr>
        <p:txBody>
          <a:bodyPr wrap="none" anchor="ctr"/>
          <a:lstStyle/>
          <a:p>
            <a:pPr>
              <a:defRPr/>
            </a:pPr>
            <a:endParaRPr lang="en-US">
              <a:ea typeface="+mn-ea"/>
              <a:cs typeface="+mn-cs"/>
            </a:endParaRPr>
          </a:p>
        </p:txBody>
      </p:sp>
      <p:sp>
        <p:nvSpPr>
          <p:cNvPr id="354322" name="Line 18"/>
          <p:cNvSpPr>
            <a:spLocks noChangeShapeType="1"/>
          </p:cNvSpPr>
          <p:nvPr/>
        </p:nvSpPr>
        <p:spPr bwMode="auto">
          <a:xfrm flipH="1">
            <a:off x="3227388" y="1246188"/>
            <a:ext cx="350837" cy="487362"/>
          </a:xfrm>
          <a:prstGeom prst="line">
            <a:avLst/>
          </a:prstGeom>
          <a:noFill/>
          <a:ln w="57150">
            <a:solidFill>
              <a:srgbClr val="CC0000"/>
            </a:solidFill>
            <a:round/>
            <a:headEnd/>
            <a:tailEnd/>
          </a:ln>
          <a:effectLst>
            <a:outerShdw blurRad="63500" dist="46662" dir="3284183" algn="ctr" rotWithShape="0">
              <a:schemeClr val="bg2">
                <a:alpha val="74998"/>
              </a:schemeClr>
            </a:outerShdw>
          </a:effectLst>
        </p:spPr>
        <p:txBody>
          <a:bodyPr wrap="none" anchor="ctr"/>
          <a:lstStyle/>
          <a:p>
            <a:pPr>
              <a:defRPr/>
            </a:pPr>
            <a:endParaRPr lang="en-US">
              <a:ea typeface="+mn-ea"/>
              <a:cs typeface="+mn-cs"/>
            </a:endParaRPr>
          </a:p>
        </p:txBody>
      </p:sp>
      <p:sp>
        <p:nvSpPr>
          <p:cNvPr id="354323" name="Line 19"/>
          <p:cNvSpPr>
            <a:spLocks noChangeShapeType="1"/>
          </p:cNvSpPr>
          <p:nvPr/>
        </p:nvSpPr>
        <p:spPr bwMode="auto">
          <a:xfrm>
            <a:off x="3221038" y="1239838"/>
            <a:ext cx="363537" cy="544512"/>
          </a:xfrm>
          <a:prstGeom prst="line">
            <a:avLst/>
          </a:prstGeom>
          <a:noFill/>
          <a:ln w="57150">
            <a:solidFill>
              <a:srgbClr val="CC0000"/>
            </a:solidFill>
            <a:round/>
            <a:headEnd/>
            <a:tailEnd/>
          </a:ln>
          <a:effectLst>
            <a:outerShdw blurRad="63500" dist="46662" dir="3284183" algn="ctr" rotWithShape="0">
              <a:schemeClr val="bg2">
                <a:alpha val="74998"/>
              </a:schemeClr>
            </a:outerShdw>
          </a:effectLst>
        </p:spPr>
        <p:txBody>
          <a:bodyPr wrap="none" anchor="ctr"/>
          <a:lstStyle/>
          <a:p>
            <a:pPr>
              <a:defRPr/>
            </a:pPr>
            <a:endParaRPr lang="en-US">
              <a:ea typeface="+mn-ea"/>
              <a:cs typeface="+mn-cs"/>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45FE30-E4C3-A549-9A51-E301987F05CA}" type="slidenum">
              <a:rPr lang="en-US" sz="1400"/>
              <a:pPr eaLnBrk="1" hangingPunct="1"/>
              <a:t>15</a:t>
            </a:fld>
            <a:endParaRPr lang="en-US" sz="1400"/>
          </a:p>
        </p:txBody>
      </p:sp>
      <p:sp>
        <p:nvSpPr>
          <p:cNvPr id="51203" name="Text Box 3"/>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latin typeface="Times New Roman" charset="0"/>
              </a:rPr>
              <a:t>67</a:t>
            </a:r>
          </a:p>
        </p:txBody>
      </p:sp>
      <p:sp>
        <p:nvSpPr>
          <p:cNvPr id="41988" name="Text Box 4"/>
          <p:cNvSpPr txBox="1">
            <a:spLocks noChangeArrowheads="1"/>
          </p:cNvSpPr>
          <p:nvPr/>
        </p:nvSpPr>
        <p:spPr bwMode="auto">
          <a:xfrm>
            <a:off x="839788" y="1077913"/>
            <a:ext cx="22304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200" b="1" u="sng">
                <a:solidFill>
                  <a:schemeClr val="tx2"/>
                </a:solidFill>
                <a:latin typeface="Times New Roman" charset="0"/>
                <a:ea typeface="SimSun" charset="0"/>
                <a:cs typeface="Times New Roman" charset="0"/>
              </a:rPr>
              <a:t>Түлхүүр үг</a:t>
            </a:r>
            <a:endParaRPr lang="en-US" altLang="zh-CN" sz="3200" b="1">
              <a:solidFill>
                <a:schemeClr val="tx2"/>
              </a:solidFill>
              <a:latin typeface="Times New Roman" charset="0"/>
              <a:ea typeface="SimSun" charset="0"/>
              <a:cs typeface="Times New Roman" charset="0"/>
            </a:endParaRPr>
          </a:p>
          <a:p>
            <a:pPr algn="ctr" eaLnBrk="1" hangingPunct="1"/>
            <a:r>
              <a:rPr lang="en-US" altLang="zh-CN" sz="3200" b="1">
                <a:solidFill>
                  <a:schemeClr val="tx2"/>
                </a:solidFill>
                <a:latin typeface="Times New Roman" charset="0"/>
                <a:ea typeface="SimSun" charset="0"/>
                <a:cs typeface="Times New Roman" charset="0"/>
              </a:rPr>
              <a:t>Хаанчлал</a:t>
            </a:r>
            <a:endParaRPr lang="en-US" sz="3200" b="1">
              <a:solidFill>
                <a:schemeClr val="tx2"/>
              </a:solidFill>
              <a:latin typeface="Times New Roman" charset="0"/>
              <a:cs typeface="Times New Roman" charset="0"/>
            </a:endParaRPr>
          </a:p>
        </p:txBody>
      </p:sp>
      <p:sp>
        <p:nvSpPr>
          <p:cNvPr id="41989" name="Text Box 5"/>
          <p:cNvSpPr txBox="1">
            <a:spLocks noChangeArrowheads="1"/>
          </p:cNvSpPr>
          <p:nvPr/>
        </p:nvSpPr>
        <p:spPr bwMode="auto">
          <a:xfrm>
            <a:off x="5715000" y="892175"/>
            <a:ext cx="3429000" cy="4064000"/>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chemeClr val="tx2"/>
              </a:buClr>
              <a:buSzPct val="115000"/>
            </a:pPr>
            <a:r>
              <a:rPr lang="en-US" altLang="zh-CN" sz="2800" b="1" u="sng">
                <a:solidFill>
                  <a:schemeClr val="tx2"/>
                </a:solidFill>
                <a:latin typeface="Times New Roman" charset="0"/>
                <a:ea typeface="SimSun" charset="0"/>
                <a:cs typeface="Times New Roman" charset="0"/>
              </a:rPr>
              <a:t>Түлхүүр ишлэл</a:t>
            </a:r>
            <a:endParaRPr lang="en-US" altLang="zh-CN" sz="2800" b="1">
              <a:solidFill>
                <a:schemeClr val="tx2"/>
              </a:solidFill>
              <a:latin typeface="Times New Roman" charset="0"/>
              <a:ea typeface="SimSun" charset="0"/>
              <a:cs typeface="Times New Roman" charset="0"/>
            </a:endParaRPr>
          </a:p>
          <a:p>
            <a:pPr algn="ctr" eaLnBrk="1" hangingPunct="1">
              <a:lnSpc>
                <a:spcPct val="90000"/>
              </a:lnSpc>
              <a:spcBef>
                <a:spcPct val="20000"/>
              </a:spcBef>
              <a:buClr>
                <a:schemeClr val="tx2"/>
              </a:buClr>
              <a:buSzPct val="115000"/>
            </a:pPr>
            <a:r>
              <a:rPr lang="en-US" altLang="zh-CN" sz="2800" b="1">
                <a:solidFill>
                  <a:schemeClr val="tx2"/>
                </a:solidFill>
                <a:latin typeface="Times New Roman" charset="0"/>
                <a:ea typeface="SimSun" charset="0"/>
                <a:cs typeface="Times New Roman" charset="0"/>
              </a:rPr>
              <a:t>“Сионы охинд хэл. ‘Харагтун, чиний Хаан чам уруу ирж явна. Илжиг буюу ачаа зөөдөг амьтны төл дудран унаж, эгэл даруухнаар ирнэ’ ” </a:t>
            </a:r>
            <a:br>
              <a:rPr lang="en-US" altLang="zh-CN" sz="2800" b="1">
                <a:solidFill>
                  <a:schemeClr val="tx2"/>
                </a:solidFill>
                <a:latin typeface="Times New Roman" charset="0"/>
                <a:ea typeface="SimSun" charset="0"/>
                <a:cs typeface="Times New Roman" charset="0"/>
              </a:rPr>
            </a:br>
            <a:r>
              <a:rPr lang="en-US" altLang="zh-CN" sz="2800" b="1">
                <a:solidFill>
                  <a:schemeClr val="tx2"/>
                </a:solidFill>
                <a:latin typeface="Times New Roman" charset="0"/>
                <a:ea typeface="SimSun" charset="0"/>
                <a:cs typeface="Times New Roman" charset="0"/>
              </a:rPr>
              <a:t>(Матай 21:5)</a:t>
            </a:r>
            <a:endParaRPr lang="en-US" sz="2800">
              <a:solidFill>
                <a:schemeClr val="tx2"/>
              </a:solidFill>
              <a:latin typeface="Times New Roman" charset="0"/>
              <a:cs typeface="Times New Roman" charset="0"/>
            </a:endParaRPr>
          </a:p>
        </p:txBody>
      </p:sp>
      <p:sp>
        <p:nvSpPr>
          <p:cNvPr id="51206" name="Text Box 7"/>
          <p:cNvSpPr txBox="1">
            <a:spLocks noChangeArrowheads="1"/>
          </p:cNvSpPr>
          <p:nvPr/>
        </p:nvSpPr>
        <p:spPr bwMode="auto">
          <a:xfrm>
            <a:off x="3200400" y="1752600"/>
            <a:ext cx="2362200" cy="76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solidFill>
                  <a:schemeClr val="bg1"/>
                </a:solidFill>
              </a:rPr>
              <a:t>Матай</a:t>
            </a:r>
          </a:p>
        </p:txBody>
      </p:sp>
      <p:pic>
        <p:nvPicPr>
          <p:cNvPr id="41992" name="Picture 8" descr="pe0325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6600"/>
            <a:ext cx="35814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9"/>
          <p:cNvSpPr>
            <a:spLocks noGrp="1" noChangeArrowheads="1"/>
          </p:cNvSpPr>
          <p:nvPr>
            <p:ph type="title"/>
          </p:nvPr>
        </p:nvSpPr>
        <p:spPr>
          <a:xfrm>
            <a:off x="0" y="0"/>
            <a:ext cx="8229600" cy="762000"/>
          </a:xfrm>
          <a:solidFill>
            <a:srgbClr val="FFCC66"/>
          </a:solidFill>
          <a:ln>
            <a:solidFill>
              <a:srgbClr val="FFCC66"/>
            </a:solidFill>
          </a:ln>
          <a:effectLst>
            <a:outerShdw blurRad="63500" dist="35921" dir="2700000" algn="ctr" rotWithShape="0">
              <a:schemeClr val="tx2">
                <a:alpha val="74998"/>
              </a:schemeClr>
            </a:outerShdw>
          </a:effectLst>
        </p:spPr>
        <p:txBody>
          <a:bodyPr/>
          <a:lstStyle/>
          <a:p>
            <a:pPr eaLnBrk="1" hangingPunct="1"/>
            <a:r>
              <a:rPr lang="en-US" sz="3600" b="1">
                <a:solidFill>
                  <a:schemeClr val="tx1"/>
                </a:solidFill>
                <a:latin typeface="Arial" charset="0"/>
                <a:ea typeface="ＭＳ Ｐゴシック" charset="0"/>
                <a:cs typeface="ＭＳ Ｐゴシック" charset="0"/>
              </a:rPr>
              <a:t>Түлхүүр үг ба ишлэл</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0-#ppt_w/2"/>
                                          </p:val>
                                        </p:tav>
                                        <p:tav tm="100000">
                                          <p:val>
                                            <p:strVal val="#ppt_x"/>
                                          </p:val>
                                        </p:tav>
                                      </p:tavLst>
                                    </p:anim>
                                    <p:anim calcmode="lin" valueType="num">
                                      <p:cBhvr additive="base">
                                        <p:cTn id="8"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1+#ppt_w/2"/>
                                          </p:val>
                                        </p:tav>
                                        <p:tav tm="100000">
                                          <p:val>
                                            <p:strVal val="#ppt_x"/>
                                          </p:val>
                                        </p:tav>
                                      </p:tavLst>
                                    </p:anim>
                                    <p:anim calcmode="lin" valueType="num">
                                      <p:cBhvr additive="base">
                                        <p:cTn id="1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992"/>
                                        </p:tgtEl>
                                        <p:attrNameLst>
                                          <p:attrName>style.visibility</p:attrName>
                                        </p:attrNameLst>
                                      </p:cBhvr>
                                      <p:to>
                                        <p:strVal val="visible"/>
                                      </p:to>
                                    </p:set>
                                    <p:anim calcmode="lin" valueType="num">
                                      <p:cBhvr additive="base">
                                        <p:cTn id="19" dur="500" fill="hold"/>
                                        <p:tgtEl>
                                          <p:spTgt spid="41992"/>
                                        </p:tgtEl>
                                        <p:attrNameLst>
                                          <p:attrName>ppt_x</p:attrName>
                                        </p:attrNameLst>
                                      </p:cBhvr>
                                      <p:tavLst>
                                        <p:tav tm="0">
                                          <p:val>
                                            <p:strVal val="0-#ppt_w/2"/>
                                          </p:val>
                                        </p:tav>
                                        <p:tav tm="100000">
                                          <p:val>
                                            <p:strVal val="#ppt_x"/>
                                          </p:val>
                                        </p:tav>
                                      </p:tavLst>
                                    </p:anim>
                                    <p:anim calcmode="lin" valueType="num">
                                      <p:cBhvr additive="base">
                                        <p:cTn id="20" dur="500" fill="hold"/>
                                        <p:tgtEl>
                                          <p:spTgt spid="419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966FA8-5375-9C49-896B-0A04C5E2581F}" type="slidenum">
              <a:rPr lang="en-US" sz="1400"/>
              <a:pPr eaLnBrk="1" hangingPunct="1"/>
              <a:t>16</a:t>
            </a:fld>
            <a:endParaRPr lang="en-US" sz="1400"/>
          </a:p>
        </p:txBody>
      </p:sp>
      <p:sp>
        <p:nvSpPr>
          <p:cNvPr id="2" name="Rectangle 2"/>
          <p:cNvSpPr>
            <a:spLocks noChangeArrowheads="1"/>
          </p:cNvSpPr>
          <p:nvPr/>
        </p:nvSpPr>
        <p:spPr bwMode="auto">
          <a:xfrm>
            <a:off x="381000" y="1295400"/>
            <a:ext cx="8229600" cy="5334000"/>
          </a:xfrm>
          <a:prstGeom prst="rect">
            <a:avLst/>
          </a:prstGeom>
          <a:solidFill>
            <a:srgbClr val="D9DDC1"/>
          </a:solidFill>
          <a:ln w="9525">
            <a:solidFill>
              <a:srgbClr val="CC99FF"/>
            </a:solidFill>
            <a:miter lim="800000"/>
            <a:headEnd/>
            <a:tailEnd/>
          </a:ln>
          <a:effectLst>
            <a:outerShdw blurRad="63500" dist="38099" dir="2700000" algn="ctr" rotWithShape="0">
              <a:srgbClr val="000000">
                <a:alpha val="74998"/>
              </a:srgbClr>
            </a:outerShdw>
          </a:effectLst>
        </p:spPr>
        <p:txBody>
          <a:bodyPr/>
          <a:lstStyle/>
          <a:p>
            <a:pPr algn="ctr">
              <a:spcBef>
                <a:spcPct val="20000"/>
              </a:spcBef>
            </a:pPr>
            <a:r>
              <a:rPr lang="en-US" sz="2900" b="1" u="sng"/>
              <a:t>Mатай 28:18-20</a:t>
            </a:r>
            <a:r>
              <a:rPr lang="en-US" sz="2900" b="1"/>
              <a:t>  </a:t>
            </a:r>
            <a:br>
              <a:rPr lang="en-US" sz="2900" b="1"/>
            </a:br>
            <a:endParaRPr lang="en-US" sz="2900" b="1"/>
          </a:p>
          <a:p>
            <a:pPr>
              <a:spcBef>
                <a:spcPct val="20000"/>
              </a:spcBef>
            </a:pPr>
            <a:r>
              <a:rPr lang="en-US" sz="2900" b="1" baseline="30000"/>
              <a:t>18</a:t>
            </a:r>
            <a:r>
              <a:rPr lang="en-US" sz="2900" b="1"/>
              <a:t>Есүс ойртон ирээд, тэдэнд, </a:t>
            </a:r>
            <a:br>
              <a:rPr lang="en-US" sz="2900" b="1"/>
            </a:br>
            <a:r>
              <a:rPr lang="en-US" sz="2900" b="1"/>
              <a:t>- Тэнгэр газар дээрх бүх эрх мэдлийг Надад өгсөн. </a:t>
            </a:r>
            <a:r>
              <a:rPr lang="en-US" sz="2900" b="1" baseline="30000"/>
              <a:t>19</a:t>
            </a:r>
            <a:r>
              <a:rPr lang="en-US" sz="2900" b="1"/>
              <a:t>Ийммээс явж, бүх үндэстнийг дагалдагч болгогтун. Эцэг, Хүү, Ариун Сүнсний нэрээр тэдэнд баптисм хүртээж, </a:t>
            </a:r>
            <a:r>
              <a:rPr lang="en-US" sz="2900" b="1" baseline="30000"/>
              <a:t>20</a:t>
            </a:r>
            <a:r>
              <a:rPr lang="en-US" sz="2900" b="1"/>
              <a:t>Миний та нарт тушаасан бүгдийг сахин биелүүлэхийг тэдэнд заа. Харагтун, үеийн төгсгөл хүртэл Би та нартай үргэлж хамт байх болно гэж айлдав.</a:t>
            </a:r>
            <a:endParaRPr lang="en-US" sz="2900"/>
          </a:p>
        </p:txBody>
      </p:sp>
      <p:sp>
        <p:nvSpPr>
          <p:cNvPr id="44035" name="Rectangle 3"/>
          <p:cNvSpPr>
            <a:spLocks noGrp="1" noChangeArrowheads="1"/>
          </p:cNvSpPr>
          <p:nvPr>
            <p:ph type="ctrTitle"/>
          </p:nvPr>
        </p:nvSpPr>
        <p:spPr>
          <a:xfrm>
            <a:off x="762000" y="0"/>
            <a:ext cx="8001000" cy="990600"/>
          </a:xfrm>
          <a:solidFill>
            <a:schemeClr val="accent1"/>
          </a:solidFill>
          <a:ln w="76200">
            <a:solidFill>
              <a:srgbClr val="CC99FF"/>
            </a:solidFill>
          </a:ln>
          <a:effectLst>
            <a:outerShdw blurRad="63500" dist="35921" dir="2700000" algn="ctr" rotWithShape="0">
              <a:srgbClr val="000000">
                <a:alpha val="74998"/>
              </a:srgbClr>
            </a:outerShdw>
          </a:effectLst>
        </p:spPr>
        <p:txBody>
          <a:bodyPr/>
          <a:lstStyle/>
          <a:p>
            <a:pPr eaLnBrk="1" hangingPunct="1"/>
            <a:r>
              <a:rPr lang="en-US" b="1">
                <a:solidFill>
                  <a:schemeClr val="tx1"/>
                </a:solidFill>
                <a:latin typeface="Arial" charset="0"/>
                <a:ea typeface="ＭＳ Ｐゴシック" charset="0"/>
                <a:cs typeface="ＭＳ Ｐゴシック" charset="0"/>
              </a:rPr>
              <a:t>Аугаа Захирамж</a:t>
            </a:r>
          </a:p>
        </p:txBody>
      </p:sp>
      <p:sp>
        <p:nvSpPr>
          <p:cNvPr id="44036" name="Oval 4"/>
          <p:cNvSpPr>
            <a:spLocks noChangeArrowheads="1"/>
          </p:cNvSpPr>
          <p:nvPr/>
        </p:nvSpPr>
        <p:spPr bwMode="auto">
          <a:xfrm>
            <a:off x="2438400" y="3581400"/>
            <a:ext cx="2286000" cy="609600"/>
          </a:xfrm>
          <a:prstGeom prst="ellipse">
            <a:avLst/>
          </a:prstGeom>
          <a:noFill/>
          <a:ln w="76200">
            <a:solidFill>
              <a:srgbClr val="FF132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7" name="AutoShape 5"/>
          <p:cNvSpPr>
            <a:spLocks noChangeArrowheads="1"/>
          </p:cNvSpPr>
          <p:nvPr/>
        </p:nvSpPr>
        <p:spPr bwMode="auto">
          <a:xfrm>
            <a:off x="3886200" y="41148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anchor="ctr"/>
          <a:lstStyle/>
          <a:p>
            <a:endParaRPr lang="en-US"/>
          </a:p>
        </p:txBody>
      </p:sp>
      <p:sp>
        <p:nvSpPr>
          <p:cNvPr id="44038" name="AutoShape 6"/>
          <p:cNvSpPr>
            <a:spLocks noChangeArrowheads="1"/>
          </p:cNvSpPr>
          <p:nvPr/>
        </p:nvSpPr>
        <p:spPr bwMode="auto">
          <a:xfrm>
            <a:off x="2667000" y="32766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anchor="ctr"/>
          <a:lstStyle/>
          <a:p>
            <a:endParaRPr lang="en-US"/>
          </a:p>
        </p:txBody>
      </p:sp>
      <p:sp>
        <p:nvSpPr>
          <p:cNvPr id="44039" name="AutoShape 7"/>
          <p:cNvSpPr>
            <a:spLocks noChangeArrowheads="1"/>
          </p:cNvSpPr>
          <p:nvPr/>
        </p:nvSpPr>
        <p:spPr bwMode="auto">
          <a:xfrm>
            <a:off x="3352800" y="5029200"/>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left)">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wipe(left)">
                                      <p:cBhvr>
                                        <p:cTn id="12" dur="500"/>
                                        <p:tgtEl>
                                          <p:spTgt spid="44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wipe(left)">
                                      <p:cBhvr>
                                        <p:cTn id="17" dur="500"/>
                                        <p:tgtEl>
                                          <p:spTgt spid="44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Effect transition="in" filter="wipe(left)">
                                      <p:cBhvr>
                                        <p:cTn id="22"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C1C08C-9F29-324A-A3FF-E9251D0A1EB5}" type="slidenum">
              <a:rPr lang="en-US" sz="1400"/>
              <a:pPr eaLnBrk="1" hangingPunct="1"/>
              <a:t>17</a:t>
            </a:fld>
            <a:endParaRPr lang="en-US" sz="1400"/>
          </a:p>
        </p:txBody>
      </p:sp>
      <p:sp>
        <p:nvSpPr>
          <p:cNvPr id="2" name="Text Box 2"/>
          <p:cNvSpPr txBox="1">
            <a:spLocks noChangeArrowheads="1"/>
          </p:cNvSpPr>
          <p:nvPr/>
        </p:nvSpPr>
        <p:spPr bwMode="auto">
          <a:xfrm>
            <a:off x="3048000" y="869950"/>
            <a:ext cx="6096000" cy="5397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tx2"/>
              </a:buClr>
              <a:buSzPct val="115000"/>
            </a:pPr>
            <a:r>
              <a:rPr lang="en-US" altLang="zh-CN" sz="2800" b="1" u="sng">
                <a:solidFill>
                  <a:srgbClr val="FFCC99"/>
                </a:solidFill>
                <a:latin typeface="Times New Roman" charset="0"/>
                <a:ea typeface="SimSun" charset="0"/>
                <a:cs typeface="Times New Roman" charset="0"/>
              </a:rPr>
              <a:t>Summary Statement</a:t>
            </a:r>
            <a:endParaRPr lang="en-US" altLang="zh-CN" sz="2800" b="1">
              <a:solidFill>
                <a:srgbClr val="FFCC99"/>
              </a:solidFill>
              <a:latin typeface="Times New Roman" charset="0"/>
              <a:ea typeface="SimSun" charset="0"/>
              <a:cs typeface="Times New Roman" charset="0"/>
            </a:endParaRPr>
          </a:p>
          <a:p>
            <a:pPr algn="ctr" eaLnBrk="1" hangingPunct="1">
              <a:spcBef>
                <a:spcPct val="20000"/>
              </a:spcBef>
              <a:buClr>
                <a:schemeClr val="tx2"/>
              </a:buClr>
              <a:buSzPct val="115000"/>
            </a:pPr>
            <a:endParaRPr lang="en-US" altLang="zh-CN" sz="1200" b="1">
              <a:latin typeface="Times New Roman" charset="0"/>
              <a:ea typeface="SimSun" charset="0"/>
              <a:cs typeface="Times New Roman" charset="0"/>
            </a:endParaRPr>
          </a:p>
          <a:p>
            <a:pPr algn="ctr" eaLnBrk="1" hangingPunct="1">
              <a:spcBef>
                <a:spcPct val="20000"/>
              </a:spcBef>
              <a:buClr>
                <a:schemeClr val="tx2"/>
              </a:buClr>
              <a:buSzPct val="115000"/>
            </a:pPr>
            <a:r>
              <a:rPr lang="en-US" altLang="zh-CN" sz="2800" b="1">
                <a:latin typeface="Times New Roman" charset="0"/>
                <a:ea typeface="SimSun" charset="0"/>
                <a:cs typeface="Times New Roman" charset="0"/>
              </a:rPr>
              <a:t>Матай:</a:t>
            </a:r>
          </a:p>
          <a:p>
            <a:pPr algn="ctr" eaLnBrk="1" hangingPunct="1">
              <a:spcBef>
                <a:spcPct val="20000"/>
              </a:spcBef>
              <a:buClr>
                <a:schemeClr val="tx2"/>
              </a:buClr>
              <a:buSzPct val="115000"/>
            </a:pPr>
            <a:r>
              <a:rPr lang="en-US" altLang="zh-CN" sz="2800" b="1">
                <a:latin typeface="Times New Roman" charset="0"/>
                <a:ea typeface="SimSun" charset="0"/>
                <a:cs typeface="Times New Roman" charset="0"/>
              </a:rPr>
              <a:t>(1) Үл итгэгч Иудейчүүдэд, Есүс бол Мессаиа юм гэдгийг итгүүлэх</a:t>
            </a:r>
          </a:p>
          <a:p>
            <a:pPr algn="ctr" eaLnBrk="1" hangingPunct="1">
              <a:spcBef>
                <a:spcPct val="20000"/>
              </a:spcBef>
              <a:buClr>
                <a:schemeClr val="tx2"/>
              </a:buClr>
              <a:buSzPct val="115000"/>
            </a:pPr>
            <a:endParaRPr lang="en-US" altLang="zh-CN" sz="2800" b="1">
              <a:latin typeface="Times New Roman" charset="0"/>
              <a:ea typeface="SimSun" charset="0"/>
              <a:cs typeface="Times New Roman" charset="0"/>
            </a:endParaRPr>
          </a:p>
          <a:p>
            <a:pPr algn="ctr" eaLnBrk="1" hangingPunct="1">
              <a:spcBef>
                <a:spcPct val="20000"/>
              </a:spcBef>
              <a:buClr>
                <a:schemeClr val="tx2"/>
              </a:buClr>
              <a:buSzPct val="115000"/>
            </a:pPr>
            <a:r>
              <a:rPr lang="en-US" altLang="zh-CN" sz="2800" b="1">
                <a:latin typeface="Times New Roman" charset="0"/>
                <a:ea typeface="SimSun" charset="0"/>
                <a:cs typeface="Times New Roman" charset="0"/>
              </a:rPr>
              <a:t>(2) Израйлчуудын эсэргүүцлээс болж Христ Хаан нь байдаг хаанчлал </a:t>
            </a:r>
            <a:r>
              <a:rPr lang="en-US" altLang="zh-CN" sz="2800" b="1" i="1">
                <a:latin typeface="Times New Roman" charset="0"/>
                <a:ea typeface="SimSun" charset="0"/>
                <a:cs typeface="Times New Roman" charset="0"/>
              </a:rPr>
              <a:t>хойшилж</a:t>
            </a:r>
            <a:r>
              <a:rPr lang="en-US" altLang="zh-CN" sz="2800" b="1">
                <a:latin typeface="Times New Roman" charset="0"/>
                <a:ea typeface="SimSun" charset="0"/>
                <a:cs typeface="Times New Roman" charset="0"/>
              </a:rPr>
              <a:t>, харин одоо цагийн хаанчлалын эрх мэдэл нь чуулганд шилжив гэдгийг </a:t>
            </a:r>
            <a:r>
              <a:rPr lang="en-US" altLang="zh-CN" sz="2800" b="1" i="1">
                <a:latin typeface="Times New Roman" charset="0"/>
                <a:ea typeface="SimSun" charset="0"/>
                <a:cs typeface="Times New Roman" charset="0"/>
              </a:rPr>
              <a:t>итгэгч Иудейчүүдэд</a:t>
            </a:r>
            <a:r>
              <a:rPr lang="en-US" altLang="zh-CN" sz="2800" b="1">
                <a:latin typeface="Times New Roman" charset="0"/>
                <a:ea typeface="SimSun" charset="0"/>
                <a:cs typeface="Times New Roman" charset="0"/>
              </a:rPr>
              <a:t> ойлгуулах</a:t>
            </a:r>
            <a:endParaRPr lang="en-US" sz="2800">
              <a:latin typeface="Times New Roman" charset="0"/>
              <a:cs typeface="Times New Roman" charset="0"/>
            </a:endParaRPr>
          </a:p>
        </p:txBody>
      </p:sp>
      <p:sp>
        <p:nvSpPr>
          <p:cNvPr id="55300" name="Text Box 3"/>
          <p:cNvSpPr txBox="1">
            <a:spLocks noChangeArrowheads="1"/>
          </p:cNvSpPr>
          <p:nvPr/>
        </p:nvSpPr>
        <p:spPr bwMode="auto">
          <a:xfrm>
            <a:off x="857885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latin typeface="Times New Roman" charset="0"/>
              </a:rPr>
              <a:t>67</a:t>
            </a:r>
          </a:p>
        </p:txBody>
      </p:sp>
      <p:pic>
        <p:nvPicPr>
          <p:cNvPr id="3" name="Picture 4" descr="so018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30368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5"/>
          <p:cNvSpPr>
            <a:spLocks noGrp="1" noChangeArrowheads="1"/>
          </p:cNvSpPr>
          <p:nvPr>
            <p:ph type="title"/>
          </p:nvPr>
        </p:nvSpPr>
        <p:spPr>
          <a:xfrm>
            <a:off x="533400" y="457200"/>
            <a:ext cx="7162800" cy="1143000"/>
          </a:xfrm>
          <a:solidFill>
            <a:srgbClr val="9900CC"/>
          </a:solidFill>
        </p:spPr>
        <p:txBody>
          <a:bodyPr/>
          <a:lstStyle/>
          <a:p>
            <a:pPr eaLnBrk="1" hangingPunct="1"/>
            <a:r>
              <a:rPr lang="en-US" altLang="zh-CN" b="1">
                <a:solidFill>
                  <a:schemeClr val="bg1"/>
                </a:solidFill>
                <a:latin typeface="Times New Roman" charset="0"/>
                <a:ea typeface="SimSun" charset="0"/>
                <a:cs typeface="Times New Roman" charset="0"/>
              </a:rPr>
              <a:t>Дүгнэлт</a:t>
            </a:r>
            <a:endParaRPr lang="en-US">
              <a:latin typeface="Times New Roman"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mn-ea"/>
                <a:cs typeface="+mn-cs"/>
              </a:rPr>
              <a:t>“Дэлхийн хязгаар хүртэл” (Үйлс 1:8)</a:t>
            </a:r>
          </a:p>
          <a:p>
            <a:pPr>
              <a:defRPr/>
            </a:pPr>
            <a:r>
              <a:rPr lang="en-US" sz="1600" b="1">
                <a:solidFill>
                  <a:srgbClr val="000000"/>
                </a:solidFill>
                <a:ea typeface="+mn-ea"/>
                <a:cs typeface="+mn-cs"/>
              </a:rPr>
              <a:t>Acts </a:t>
            </a:r>
            <a:r>
              <a:rPr lang="en-US" sz="2000" b="1">
                <a:solidFill>
                  <a:srgbClr val="000000"/>
                </a:solidFill>
                <a:ea typeface="+mn-ea"/>
                <a:cs typeface="+mn-cs"/>
              </a:rPr>
              <a:t>9  13       14    15  16          18           21     27     28</a:t>
            </a:r>
          </a:p>
        </p:txBody>
      </p:sp>
      <p:sp>
        <p:nvSpPr>
          <p:cNvPr id="5734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49 оны намар</a:t>
            </a:r>
          </a:p>
          <a:p>
            <a:pPr algn="ctr" eaLnBrk="1" hangingPunct="1">
              <a:spcBef>
                <a:spcPct val="50000"/>
              </a:spcBef>
            </a:pPr>
            <a:r>
              <a:rPr lang="en-US" sz="1600" b="1">
                <a:solidFill>
                  <a:srgbClr val="FFFFFF"/>
                </a:solidFill>
                <a:latin typeface="Arial Narrow" charset="0"/>
                <a:cs typeface="Times New Roman" charset="0"/>
              </a:rPr>
              <a:t>Зөвлөл</a:t>
            </a:r>
          </a:p>
        </p:txBody>
      </p:sp>
      <p:sp>
        <p:nvSpPr>
          <p:cNvPr id="5734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Шүүлт</a:t>
            </a:r>
            <a:endParaRPr lang="en-US" sz="1800" b="1">
              <a:solidFill>
                <a:srgbClr val="FFFFFF"/>
              </a:solidFill>
              <a:latin typeface="Arial Narrow" charset="0"/>
              <a:cs typeface="Times New Roman" charset="0"/>
            </a:endParaRPr>
          </a:p>
        </p:txBody>
      </p:sp>
      <p:sp>
        <p:nvSpPr>
          <p:cNvPr id="5735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68 Хавар</a:t>
            </a:r>
          </a:p>
          <a:p>
            <a:pPr algn="ctr" eaLnBrk="1" hangingPunct="1">
              <a:spcBef>
                <a:spcPct val="50000"/>
              </a:spcBef>
            </a:pPr>
            <a:r>
              <a:rPr lang="en-US" sz="1400" b="1">
                <a:solidFill>
                  <a:srgbClr val="FFFFFF"/>
                </a:solidFill>
                <a:latin typeface="Arial Narrow" charset="0"/>
                <a:cs typeface="Times New Roman" charset="0"/>
              </a:rPr>
              <a:t>Чуулганы тэлэлт</a:t>
            </a:r>
            <a:endParaRPr lang="en-US" sz="1600" b="1">
              <a:solidFill>
                <a:srgbClr val="FFFFFF"/>
              </a:solidFill>
              <a:latin typeface="Arial Narrow" charset="0"/>
              <a:cs typeface="Times New Roman" charset="0"/>
            </a:endParaRPr>
          </a:p>
        </p:txBody>
      </p:sp>
      <p:sp>
        <p:nvSpPr>
          <p:cNvPr id="5735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57353" name="Text Box 7"/>
          <p:cNvSpPr txBox="1">
            <a:spLocks noChangeArrowheads="1"/>
          </p:cNvSpPr>
          <p:nvPr/>
        </p:nvSpPr>
        <p:spPr bwMode="auto">
          <a:xfrm>
            <a:off x="914400" y="2211388"/>
            <a:ext cx="990600" cy="112395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48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49 оны 9 сар</a:t>
            </a:r>
          </a:p>
          <a:p>
            <a:pPr algn="ctr" eaLnBrk="1" hangingPunct="1"/>
            <a:r>
              <a:rPr lang="en-US" sz="2000" b="1">
                <a:solidFill>
                  <a:srgbClr val="000000"/>
                </a:solidFill>
                <a:latin typeface="Arial Narrow" charset="0"/>
                <a:cs typeface="Times New Roman" charset="0"/>
              </a:rPr>
              <a:t>1</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Галат</a:t>
            </a:r>
          </a:p>
          <a:p>
            <a:pPr algn="ctr" eaLnBrk="1" hangingPunct="1">
              <a:spcBef>
                <a:spcPct val="50000"/>
              </a:spcBef>
            </a:pPr>
            <a:endParaRPr lang="en-US" sz="900" b="1">
              <a:solidFill>
                <a:srgbClr val="000000"/>
              </a:solidFill>
              <a:latin typeface="Arial Narrow" charset="0"/>
              <a:cs typeface="Times New Roman" charset="0"/>
            </a:endParaRPr>
          </a:p>
        </p:txBody>
      </p:sp>
      <p:sp>
        <p:nvSpPr>
          <p:cNvPr id="57354" name="Text Box 9"/>
          <p:cNvSpPr txBox="1">
            <a:spLocks noChangeArrowheads="1"/>
          </p:cNvSpPr>
          <p:nvPr/>
        </p:nvSpPr>
        <p:spPr bwMode="auto">
          <a:xfrm>
            <a:off x="3743325"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53 оны 9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57 оны 5 сар</a:t>
            </a:r>
          </a:p>
          <a:p>
            <a:pPr algn="ctr" eaLnBrk="1" hangingPunct="1"/>
            <a:r>
              <a:rPr lang="en-US" sz="2000" b="1">
                <a:solidFill>
                  <a:srgbClr val="000000"/>
                </a:solidFill>
                <a:latin typeface="Arial Narrow" charset="0"/>
                <a:cs typeface="Times New Roman" charset="0"/>
              </a:rPr>
              <a:t>3</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Ази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r>
              <a:rPr lang="en-US" sz="2000" b="1">
                <a:solidFill>
                  <a:srgbClr val="FFFFFF"/>
                </a:solidFill>
                <a:latin typeface="Arial Narrow" charset="0"/>
                <a:cs typeface="Times New Roman" charset="0"/>
              </a:rPr>
              <a:t>1</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br>
              <a:rPr lang="en-US" sz="2000" b="1">
                <a:solidFill>
                  <a:srgbClr val="FFFFFF"/>
                </a:solidFill>
                <a:latin typeface="Arial Narrow" charset="0"/>
                <a:cs typeface="Times New Roman" charset="0"/>
              </a:rPr>
            </a:b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r>
              <a:rPr lang="en-US" sz="2000" b="1">
                <a:solidFill>
                  <a:srgbClr val="FFFFFF"/>
                </a:solidFill>
                <a:latin typeface="Arial Narrow" charset="0"/>
                <a:cs typeface="Times New Roman" charset="0"/>
              </a:rPr>
              <a:t>2</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p>
          <a:p>
            <a:pPr algn="ctr" eaLnBrk="1" hangingPunct="1">
              <a:spcBef>
                <a:spcPct val="50000"/>
              </a:spcBef>
            </a:pPr>
            <a:endParaRPr lang="en-US" sz="1000" b="1">
              <a:solidFill>
                <a:srgbClr val="FFFFFF"/>
              </a:solidFill>
              <a:latin typeface="Arial Narrow" charset="0"/>
              <a:cs typeface="Times New Roman" charset="0"/>
            </a:endParaRPr>
          </a:p>
        </p:txBody>
      </p:sp>
      <p:sp>
        <p:nvSpPr>
          <p:cNvPr id="5735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57 оны 5 сар-</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59 оны 8 сар</a:t>
            </a:r>
          </a:p>
          <a:p>
            <a:pPr algn="ctr" eaLnBrk="1" hangingPunct="1">
              <a:spcBef>
                <a:spcPct val="50000"/>
              </a:spcBef>
            </a:pPr>
            <a:r>
              <a:rPr lang="en-US" sz="1600" b="1">
                <a:solidFill>
                  <a:srgbClr val="FFFFFF"/>
                </a:solidFill>
                <a:latin typeface="Arial Narrow" charset="0"/>
                <a:cs typeface="Times New Roman" charset="0"/>
              </a:rPr>
              <a:t>Дамаск</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Антиох</a:t>
            </a:r>
          </a:p>
        </p:txBody>
      </p:sp>
      <p:sp>
        <p:nvSpPr>
          <p:cNvPr id="5735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57359" name="Text Box 9"/>
          <p:cNvSpPr txBox="1">
            <a:spLocks noChangeArrowheads="1"/>
          </p:cNvSpPr>
          <p:nvPr/>
        </p:nvSpPr>
        <p:spPr bwMode="auto">
          <a:xfrm>
            <a:off x="6324600" y="2197100"/>
            <a:ext cx="990600" cy="11382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sz="2000" b="1">
                <a:solidFill>
                  <a:srgbClr val="000000"/>
                </a:solidFill>
                <a:latin typeface="Arial Narrow" charset="0"/>
                <a:cs typeface="Times New Roman" charset="0"/>
              </a:rPr>
              <a:t>4</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Испани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solidFill>
                  <a:srgbClr val="FFFFFF"/>
                </a:solidFill>
                <a:effectLst>
                  <a:outerShdw blurRad="38100" dist="38100" dir="2700000" algn="tl">
                    <a:srgbClr val="DDDDDD"/>
                  </a:outerShdw>
                </a:effectLst>
                <a:cs typeface="Times New Roman" charset="0"/>
              </a:rPr>
              <a:t>Шинэ Гэрээний тойм (түүх)</a:t>
            </a:r>
          </a:p>
        </p:txBody>
      </p:sp>
      <p:sp>
        <p:nvSpPr>
          <p:cNvPr id="32" name="Text Box 19"/>
          <p:cNvSpPr txBox="1">
            <a:spLocks noChangeArrowheads="1"/>
          </p:cNvSpPr>
          <p:nvPr/>
        </p:nvSpPr>
        <p:spPr bwMode="auto">
          <a:xfrm>
            <a:off x="838200" y="3657600"/>
            <a:ext cx="1066800" cy="33813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Aril" charset="0"/>
                <a:ea typeface="Times New Roman" charset="0"/>
              </a:rPr>
              <a:t>Матай</a:t>
            </a:r>
          </a:p>
        </p:txBody>
      </p:sp>
      <p:sp>
        <p:nvSpPr>
          <p:cNvPr id="50" name="Text Box 19"/>
          <p:cNvSpPr txBox="1">
            <a:spLocks noChangeArrowheads="1"/>
          </p:cNvSpPr>
          <p:nvPr/>
        </p:nvSpPr>
        <p:spPr bwMode="auto">
          <a:xfrm>
            <a:off x="152400" y="5486400"/>
            <a:ext cx="1800225" cy="646113"/>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Сайн мэдээ ба Үйлс ном</a:t>
            </a:r>
            <a:endParaRPr lang="en-US" sz="1600">
              <a:solidFill>
                <a:srgbClr val="FFFFFF"/>
              </a:solidFill>
              <a:latin typeface="Arial Narrow" charset="0"/>
              <a:cs typeface="Times New Roman" charset="0"/>
            </a:endParaRPr>
          </a:p>
        </p:txBody>
      </p:sp>
      <p:sp>
        <p:nvSpPr>
          <p:cNvPr id="5736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200" b="1">
                <a:solidFill>
                  <a:srgbClr val="FFFFFF"/>
                </a:solidFill>
                <a:cs typeface="Times New Roman" charset="0"/>
              </a:rPr>
              <a:t> Сайн мэдээ ба Үйлс</a:t>
            </a:r>
            <a:endParaRPr lang="en-US" sz="1600" b="1">
              <a:solidFill>
                <a:srgbClr val="FFFFFF"/>
              </a:solidFill>
              <a:cs typeface="Times New Roman" charset="0"/>
            </a:endParaRPr>
          </a:p>
        </p:txBody>
      </p:sp>
      <p:sp>
        <p:nvSpPr>
          <p:cNvPr id="57366" name="Text Box 7"/>
          <p:cNvSpPr txBox="1">
            <a:spLocks noChangeArrowheads="1"/>
          </p:cNvSpPr>
          <p:nvPr/>
        </p:nvSpPr>
        <p:spPr bwMode="auto">
          <a:xfrm>
            <a:off x="2667000" y="2149475"/>
            <a:ext cx="990600" cy="11541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50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52 оны 9 сар</a:t>
            </a:r>
          </a:p>
          <a:p>
            <a:pPr algn="ctr" eaLnBrk="1" hangingPunct="1"/>
            <a:r>
              <a:rPr lang="en-US" sz="2000" b="1">
                <a:solidFill>
                  <a:srgbClr val="000000"/>
                </a:solidFill>
                <a:latin typeface="Arial Narrow" charset="0"/>
                <a:cs typeface="Times New Roman" charset="0"/>
              </a:rPr>
              <a:t>2</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Эгийн</a:t>
            </a:r>
            <a:br>
              <a:rPr lang="en-US" sz="2000" b="1">
                <a:solidFill>
                  <a:srgbClr val="000000"/>
                </a:solidFill>
                <a:latin typeface="Arial Narrow" charset="0"/>
                <a:cs typeface="Times New Roman" charset="0"/>
              </a:rPr>
            </a:br>
            <a:endParaRPr lang="en-US" sz="1100" b="1">
              <a:solidFill>
                <a:srgbClr val="000000"/>
              </a:solidFill>
              <a:latin typeface="Arial Narrow" charset="0"/>
              <a:cs typeface="Times New Roman" charset="0"/>
            </a:endParaRPr>
          </a:p>
        </p:txBody>
      </p:sp>
      <p:sp>
        <p:nvSpPr>
          <p:cNvPr id="21"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Лук</a:t>
            </a:r>
            <a:endParaRPr lang="en-US" sz="1600">
              <a:solidFill>
                <a:srgbClr val="FFFFFF"/>
              </a:solidFill>
              <a:ea typeface="Times New Roman" charset="0"/>
            </a:endParaRPr>
          </a:p>
        </p:txBody>
      </p:sp>
      <p:sp>
        <p:nvSpPr>
          <p:cNvPr id="22"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Марк</a:t>
            </a:r>
            <a:endParaRPr lang="en-US" sz="1600">
              <a:solidFill>
                <a:srgbClr val="FFFFFF"/>
              </a:solidFill>
              <a:ea typeface="Times New Roman" charset="0"/>
            </a:endParaRPr>
          </a:p>
        </p:txBody>
      </p:sp>
      <p:sp>
        <p:nvSpPr>
          <p:cNvPr id="23" name="Text Box 22"/>
          <p:cNvSpPr txBox="1">
            <a:spLocks noChangeArrowheads="1"/>
          </p:cNvSpPr>
          <p:nvPr/>
        </p:nvSpPr>
        <p:spPr bwMode="auto">
          <a:xfrm>
            <a:off x="5486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Үйлс</a:t>
            </a:r>
            <a:endParaRPr lang="en-US" sz="1600">
              <a:solidFill>
                <a:srgbClr val="FFFFFF"/>
              </a:solidFill>
              <a:ea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D64540-D72D-1F40-9D72-7109CD4D2B91}" type="slidenum">
              <a:rPr lang="en-US" sz="1400"/>
              <a:pPr eaLnBrk="1" hangingPunct="1"/>
              <a:t>19</a:t>
            </a:fld>
            <a:endParaRPr lang="en-US" sz="1400"/>
          </a:p>
        </p:txBody>
      </p:sp>
      <p:sp>
        <p:nvSpPr>
          <p:cNvPr id="58371" name="Text Box 3"/>
          <p:cNvSpPr txBox="1">
            <a:spLocks noChangeArrowheads="1"/>
          </p:cNvSpPr>
          <p:nvPr/>
        </p:nvSpPr>
        <p:spPr bwMode="auto">
          <a:xfrm>
            <a:off x="4100513" y="381000"/>
            <a:ext cx="957262"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latin typeface="Chicago" charset="0"/>
                <a:ea typeface="SimSun" charset="0"/>
                <a:cs typeface="SimSun" charset="0"/>
              </a:rPr>
              <a:t>Марк</a:t>
            </a:r>
            <a:endParaRPr lang="en-US" b="1">
              <a:solidFill>
                <a:srgbClr val="FFFFFF"/>
              </a:solidFill>
              <a:latin typeface="Times New Roman" charset="0"/>
              <a:ea typeface="SimSun" charset="0"/>
              <a:cs typeface="SimSun" charset="0"/>
            </a:endParaRPr>
          </a:p>
        </p:txBody>
      </p:sp>
      <p:grpSp>
        <p:nvGrpSpPr>
          <p:cNvPr id="58372" name="Group 4"/>
          <p:cNvGrpSpPr>
            <a:grpSpLocks/>
          </p:cNvGrpSpPr>
          <p:nvPr/>
        </p:nvGrpSpPr>
        <p:grpSpPr bwMode="auto">
          <a:xfrm>
            <a:off x="0" y="914400"/>
            <a:ext cx="9144000" cy="5562600"/>
            <a:chOff x="0" y="0"/>
            <a:chExt cx="4104" cy="3836"/>
          </a:xfrm>
        </p:grpSpPr>
        <p:grpSp>
          <p:nvGrpSpPr>
            <p:cNvPr id="58376" name="Group 5"/>
            <p:cNvGrpSpPr>
              <a:grpSpLocks/>
            </p:cNvGrpSpPr>
            <p:nvPr/>
          </p:nvGrpSpPr>
          <p:grpSpPr bwMode="auto">
            <a:xfrm>
              <a:off x="0" y="0"/>
              <a:ext cx="4104" cy="671"/>
              <a:chOff x="0" y="0"/>
              <a:chExt cx="4104" cy="671"/>
            </a:xfrm>
          </p:grpSpPr>
          <p:sp>
            <p:nvSpPr>
              <p:cNvPr id="58419" name="Rectangle 6"/>
              <p:cNvSpPr>
                <a:spLocks noChangeArrowheads="1"/>
              </p:cNvSpPr>
              <p:nvPr/>
            </p:nvSpPr>
            <p:spPr bwMode="auto">
              <a:xfrm>
                <a:off x="32" y="0"/>
                <a:ext cx="4040" cy="671"/>
              </a:xfrm>
              <a:prstGeom prst="rect">
                <a:avLst/>
              </a:prstGeom>
              <a:solidFill>
                <a:srgbClr val="000000"/>
              </a:solidFill>
              <a:ln w="9525">
                <a:solidFill>
                  <a:srgbClr val="000000"/>
                </a:solidFill>
                <a:miter lim="800000"/>
                <a:headEnd/>
                <a:tailEnd/>
              </a:ln>
            </p:spPr>
            <p:txBody>
              <a:bodyPr/>
              <a:lstStyle/>
              <a:p>
                <a:pPr algn="ctr"/>
                <a:r>
                  <a:rPr lang="en-US" altLang="zh-CN" sz="2600" b="1">
                    <a:solidFill>
                      <a:schemeClr val="bg1"/>
                    </a:solidFill>
                    <a:latin typeface="Times New Roman" charset="0"/>
                    <a:ea typeface="SimSun" charset="0"/>
                    <a:cs typeface="Times New Roman" charset="0"/>
                  </a:rPr>
                  <a:t> </a:t>
                </a:r>
              </a:p>
              <a:p>
                <a:pPr algn="ctr" eaLnBrk="0" hangingPunct="0"/>
                <a:r>
                  <a:rPr lang="en-US" altLang="zh-CN" sz="2600" b="1">
                    <a:solidFill>
                      <a:schemeClr val="bg1"/>
                    </a:solidFill>
                    <a:latin typeface="Times New Roman" charset="0"/>
                    <a:ea typeface="SimSun" charset="0"/>
                    <a:cs typeface="Times New Roman" charset="0"/>
                  </a:rPr>
                  <a:t>Бурхан өөрөө ирж, зовж буй Зарцын дууриаллыг үзүүлэв</a:t>
                </a:r>
              </a:p>
              <a:p>
                <a:pPr algn="ctr" eaLnBrk="0" hangingPunct="0"/>
                <a:r>
                  <a:rPr lang="en-US" altLang="zh-CN" sz="2600" b="1">
                    <a:solidFill>
                      <a:schemeClr val="bg1"/>
                    </a:solidFill>
                    <a:latin typeface="Times New Roman" charset="0"/>
                    <a:ea typeface="SimSun" charset="0"/>
                    <a:cs typeface="Times New Roman" charset="0"/>
                  </a:rPr>
                  <a:t> </a:t>
                </a:r>
              </a:p>
            </p:txBody>
          </p:sp>
          <p:sp>
            <p:nvSpPr>
              <p:cNvPr id="58420" name="Rectangle 7"/>
              <p:cNvSpPr>
                <a:spLocks noChangeArrowheads="1"/>
              </p:cNvSpPr>
              <p:nvPr/>
            </p:nvSpPr>
            <p:spPr bwMode="auto">
              <a:xfrm>
                <a:off x="0" y="0"/>
                <a:ext cx="4104" cy="671"/>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77" name="Group 8"/>
            <p:cNvGrpSpPr>
              <a:grpSpLocks/>
            </p:cNvGrpSpPr>
            <p:nvPr/>
          </p:nvGrpSpPr>
          <p:grpSpPr bwMode="auto">
            <a:xfrm>
              <a:off x="0" y="671"/>
              <a:ext cx="2139" cy="633"/>
              <a:chOff x="0" y="671"/>
              <a:chExt cx="2139" cy="633"/>
            </a:xfrm>
          </p:grpSpPr>
          <p:sp>
            <p:nvSpPr>
              <p:cNvPr id="58417" name="Rectangle 9"/>
              <p:cNvSpPr>
                <a:spLocks noChangeArrowheads="1"/>
              </p:cNvSpPr>
              <p:nvPr/>
            </p:nvSpPr>
            <p:spPr bwMode="auto">
              <a:xfrm>
                <a:off x="32" y="671"/>
                <a:ext cx="2075"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Үйлчлэл</a:t>
                </a:r>
              </a:p>
              <a:p>
                <a:pPr algn="ctr" eaLnBrk="0" hangingPunct="0"/>
                <a:endParaRPr lang="en-US" altLang="zh-CN" sz="2200" b="1">
                  <a:solidFill>
                    <a:srgbClr val="000000"/>
                  </a:solidFill>
                  <a:latin typeface="Times" charset="0"/>
                  <a:ea typeface="SimSun" charset="0"/>
                  <a:cs typeface="SimSun" charset="0"/>
                </a:endParaRPr>
              </a:p>
            </p:txBody>
          </p:sp>
          <p:sp>
            <p:nvSpPr>
              <p:cNvPr id="58418" name="Rectangle 10"/>
              <p:cNvSpPr>
                <a:spLocks noChangeArrowheads="1"/>
              </p:cNvSpPr>
              <p:nvPr/>
            </p:nvSpPr>
            <p:spPr bwMode="auto">
              <a:xfrm>
                <a:off x="0" y="671"/>
                <a:ext cx="2139"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78" name="Group 11"/>
            <p:cNvGrpSpPr>
              <a:grpSpLocks/>
            </p:cNvGrpSpPr>
            <p:nvPr/>
          </p:nvGrpSpPr>
          <p:grpSpPr bwMode="auto">
            <a:xfrm>
              <a:off x="2139" y="671"/>
              <a:ext cx="1965" cy="633"/>
              <a:chOff x="2139" y="671"/>
              <a:chExt cx="1965" cy="633"/>
            </a:xfrm>
          </p:grpSpPr>
          <p:sp>
            <p:nvSpPr>
              <p:cNvPr id="58415" name="Rectangle 12"/>
              <p:cNvSpPr>
                <a:spLocks noChangeArrowheads="1"/>
              </p:cNvSpPr>
              <p:nvPr/>
            </p:nvSpPr>
            <p:spPr bwMode="auto">
              <a:xfrm>
                <a:off x="2171" y="671"/>
                <a:ext cx="1901"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Зовлон</a:t>
                </a:r>
              </a:p>
              <a:p>
                <a:pPr algn="ctr" eaLnBrk="0" hangingPunct="0"/>
                <a:r>
                  <a:rPr lang="en-US" altLang="zh-CN" sz="2200" b="1">
                    <a:solidFill>
                      <a:srgbClr val="000000"/>
                    </a:solidFill>
                    <a:latin typeface="Times" charset="0"/>
                    <a:ea typeface="SimSun" charset="0"/>
                    <a:cs typeface="SimSun" charset="0"/>
                  </a:rPr>
                  <a:t> </a:t>
                </a:r>
              </a:p>
            </p:txBody>
          </p:sp>
          <p:sp>
            <p:nvSpPr>
              <p:cNvPr id="58416" name="Rectangle 13"/>
              <p:cNvSpPr>
                <a:spLocks noChangeArrowheads="1"/>
              </p:cNvSpPr>
              <p:nvPr/>
            </p:nvSpPr>
            <p:spPr bwMode="auto">
              <a:xfrm>
                <a:off x="2139" y="671"/>
                <a:ext cx="1965"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79" name="Group 14"/>
            <p:cNvGrpSpPr>
              <a:grpSpLocks/>
            </p:cNvGrpSpPr>
            <p:nvPr/>
          </p:nvGrpSpPr>
          <p:grpSpPr bwMode="auto">
            <a:xfrm>
              <a:off x="0" y="1304"/>
              <a:ext cx="2139" cy="633"/>
              <a:chOff x="0" y="1304"/>
              <a:chExt cx="2139" cy="633"/>
            </a:xfrm>
          </p:grpSpPr>
          <p:sp>
            <p:nvSpPr>
              <p:cNvPr id="58413" name="Rectangle 15"/>
              <p:cNvSpPr>
                <a:spLocks noChangeArrowheads="1"/>
              </p:cNvSpPr>
              <p:nvPr/>
            </p:nvSpPr>
            <p:spPr bwMode="auto">
              <a:xfrm>
                <a:off x="32" y="1304"/>
                <a:ext cx="2075"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Сургаал ба тэмдэгүүд</a:t>
                </a:r>
              </a:p>
              <a:p>
                <a:pPr algn="ctr" eaLnBrk="0" hangingPunct="0"/>
                <a:endParaRPr lang="en-US" altLang="zh-CN" sz="2200" b="1">
                  <a:solidFill>
                    <a:srgbClr val="000000"/>
                  </a:solidFill>
                  <a:latin typeface="Times" charset="0"/>
                  <a:ea typeface="SimSun" charset="0"/>
                  <a:cs typeface="SimSun" charset="0"/>
                </a:endParaRPr>
              </a:p>
            </p:txBody>
          </p:sp>
          <p:sp>
            <p:nvSpPr>
              <p:cNvPr id="58414" name="Rectangle 16"/>
              <p:cNvSpPr>
                <a:spLocks noChangeArrowheads="1"/>
              </p:cNvSpPr>
              <p:nvPr/>
            </p:nvSpPr>
            <p:spPr bwMode="auto">
              <a:xfrm>
                <a:off x="0" y="1304"/>
                <a:ext cx="2139"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0" name="Group 17"/>
            <p:cNvGrpSpPr>
              <a:grpSpLocks/>
            </p:cNvGrpSpPr>
            <p:nvPr/>
          </p:nvGrpSpPr>
          <p:grpSpPr bwMode="auto">
            <a:xfrm>
              <a:off x="2139" y="1304"/>
              <a:ext cx="1965" cy="633"/>
              <a:chOff x="2139" y="1304"/>
              <a:chExt cx="1965" cy="633"/>
            </a:xfrm>
          </p:grpSpPr>
          <p:sp>
            <p:nvSpPr>
              <p:cNvPr id="58411" name="Rectangle 18"/>
              <p:cNvSpPr>
                <a:spLocks noChangeArrowheads="1"/>
              </p:cNvSpPr>
              <p:nvPr/>
            </p:nvSpPr>
            <p:spPr bwMode="auto">
              <a:xfrm>
                <a:off x="2171" y="1304"/>
                <a:ext cx="1901"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Өргөл болсон нь</a:t>
                </a:r>
              </a:p>
              <a:p>
                <a:pPr algn="ctr" eaLnBrk="0" hangingPunct="0"/>
                <a:r>
                  <a:rPr lang="en-US" altLang="zh-CN" sz="2200" b="1">
                    <a:solidFill>
                      <a:srgbClr val="000000"/>
                    </a:solidFill>
                    <a:latin typeface="Times" charset="0"/>
                    <a:ea typeface="SimSun" charset="0"/>
                    <a:cs typeface="SimSun" charset="0"/>
                  </a:rPr>
                  <a:t> </a:t>
                </a:r>
              </a:p>
            </p:txBody>
          </p:sp>
          <p:sp>
            <p:nvSpPr>
              <p:cNvPr id="58412" name="Rectangle 19"/>
              <p:cNvSpPr>
                <a:spLocks noChangeArrowheads="1"/>
              </p:cNvSpPr>
              <p:nvPr/>
            </p:nvSpPr>
            <p:spPr bwMode="auto">
              <a:xfrm>
                <a:off x="2139" y="1304"/>
                <a:ext cx="1965"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1" name="Group 20"/>
            <p:cNvGrpSpPr>
              <a:grpSpLocks/>
            </p:cNvGrpSpPr>
            <p:nvPr/>
          </p:nvGrpSpPr>
          <p:grpSpPr bwMode="auto">
            <a:xfrm>
              <a:off x="0" y="1937"/>
              <a:ext cx="2139" cy="633"/>
              <a:chOff x="0" y="1937"/>
              <a:chExt cx="2139" cy="633"/>
            </a:xfrm>
          </p:grpSpPr>
          <p:sp>
            <p:nvSpPr>
              <p:cNvPr id="58409" name="Rectangle 21"/>
              <p:cNvSpPr>
                <a:spLocks noChangeArrowheads="1"/>
              </p:cNvSpPr>
              <p:nvPr/>
            </p:nvSpPr>
            <p:spPr bwMode="auto">
              <a:xfrm>
                <a:off x="32" y="1937"/>
                <a:ext cx="2075"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Галил болон Пер</a:t>
                </a:r>
              </a:p>
              <a:p>
                <a:pPr algn="ctr" eaLnBrk="0" hangingPunct="0"/>
                <a:endParaRPr lang="en-US" altLang="zh-CN" sz="2200" b="1">
                  <a:solidFill>
                    <a:srgbClr val="000000"/>
                  </a:solidFill>
                  <a:latin typeface="Times" charset="0"/>
                  <a:ea typeface="SimSun" charset="0"/>
                  <a:cs typeface="SimSun" charset="0"/>
                </a:endParaRPr>
              </a:p>
            </p:txBody>
          </p:sp>
          <p:sp>
            <p:nvSpPr>
              <p:cNvPr id="58410" name="Rectangle 22"/>
              <p:cNvSpPr>
                <a:spLocks noChangeArrowheads="1"/>
              </p:cNvSpPr>
              <p:nvPr/>
            </p:nvSpPr>
            <p:spPr bwMode="auto">
              <a:xfrm>
                <a:off x="0" y="1937"/>
                <a:ext cx="2139"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2" name="Group 23"/>
            <p:cNvGrpSpPr>
              <a:grpSpLocks/>
            </p:cNvGrpSpPr>
            <p:nvPr/>
          </p:nvGrpSpPr>
          <p:grpSpPr bwMode="auto">
            <a:xfrm>
              <a:off x="2139" y="1937"/>
              <a:ext cx="1965" cy="633"/>
              <a:chOff x="2139" y="1937"/>
              <a:chExt cx="1965" cy="633"/>
            </a:xfrm>
          </p:grpSpPr>
          <p:sp>
            <p:nvSpPr>
              <p:cNvPr id="58407" name="Rectangle 24"/>
              <p:cNvSpPr>
                <a:spLocks noChangeArrowheads="1"/>
              </p:cNvSpPr>
              <p:nvPr/>
            </p:nvSpPr>
            <p:spPr bwMode="auto">
              <a:xfrm>
                <a:off x="2171" y="1937"/>
                <a:ext cx="1901"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Иудей ба Иерусалим</a:t>
                </a:r>
              </a:p>
              <a:p>
                <a:pPr algn="ctr" eaLnBrk="0" hangingPunct="0"/>
                <a:r>
                  <a:rPr lang="en-US" altLang="zh-CN" sz="2200" b="1">
                    <a:solidFill>
                      <a:srgbClr val="000000"/>
                    </a:solidFill>
                    <a:latin typeface="Times" charset="0"/>
                    <a:ea typeface="SimSun" charset="0"/>
                    <a:cs typeface="SimSun" charset="0"/>
                  </a:rPr>
                  <a:t> </a:t>
                </a:r>
              </a:p>
            </p:txBody>
          </p:sp>
          <p:sp>
            <p:nvSpPr>
              <p:cNvPr id="58408" name="Rectangle 25"/>
              <p:cNvSpPr>
                <a:spLocks noChangeArrowheads="1"/>
              </p:cNvSpPr>
              <p:nvPr/>
            </p:nvSpPr>
            <p:spPr bwMode="auto">
              <a:xfrm>
                <a:off x="2139" y="1937"/>
                <a:ext cx="1965"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3" name="Group 26"/>
            <p:cNvGrpSpPr>
              <a:grpSpLocks/>
            </p:cNvGrpSpPr>
            <p:nvPr/>
          </p:nvGrpSpPr>
          <p:grpSpPr bwMode="auto">
            <a:xfrm>
              <a:off x="0" y="2570"/>
              <a:ext cx="852" cy="633"/>
              <a:chOff x="0" y="2570"/>
              <a:chExt cx="852" cy="633"/>
            </a:xfrm>
          </p:grpSpPr>
          <p:sp>
            <p:nvSpPr>
              <p:cNvPr id="58405" name="Rectangle 27"/>
              <p:cNvSpPr>
                <a:spLocks noChangeArrowheads="1"/>
              </p:cNvSpPr>
              <p:nvPr/>
            </p:nvSpPr>
            <p:spPr bwMode="auto">
              <a:xfrm>
                <a:off x="32" y="2570"/>
                <a:ext cx="788"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Ирсэн нь</a:t>
                </a:r>
              </a:p>
              <a:p>
                <a:pPr algn="ctr" eaLnBrk="0" hangingPunct="0"/>
                <a:endParaRPr lang="en-US" altLang="zh-CN" sz="2200" b="1">
                  <a:solidFill>
                    <a:srgbClr val="000000"/>
                  </a:solidFill>
                  <a:latin typeface="Times" charset="0"/>
                  <a:ea typeface="SimSun" charset="0"/>
                  <a:cs typeface="SimSun" charset="0"/>
                </a:endParaRPr>
              </a:p>
            </p:txBody>
          </p:sp>
          <p:sp>
            <p:nvSpPr>
              <p:cNvPr id="58406" name="Rectangle 28"/>
              <p:cNvSpPr>
                <a:spLocks noChangeArrowheads="1"/>
              </p:cNvSpPr>
              <p:nvPr/>
            </p:nvSpPr>
            <p:spPr bwMode="auto">
              <a:xfrm>
                <a:off x="0" y="2570"/>
                <a:ext cx="852"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4" name="Group 29"/>
            <p:cNvGrpSpPr>
              <a:grpSpLocks/>
            </p:cNvGrpSpPr>
            <p:nvPr/>
          </p:nvGrpSpPr>
          <p:grpSpPr bwMode="auto">
            <a:xfrm>
              <a:off x="852" y="2570"/>
              <a:ext cx="1287" cy="633"/>
              <a:chOff x="852" y="2570"/>
              <a:chExt cx="1287" cy="633"/>
            </a:xfrm>
          </p:grpSpPr>
          <p:sp>
            <p:nvSpPr>
              <p:cNvPr id="58403" name="Rectangle 30"/>
              <p:cNvSpPr>
                <a:spLocks noChangeArrowheads="1"/>
              </p:cNvSpPr>
              <p:nvPr/>
            </p:nvSpPr>
            <p:spPr bwMode="auto">
              <a:xfrm>
                <a:off x="884" y="2570"/>
                <a:ext cx="1223"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en-US" altLang="zh-CN" sz="2200" b="1">
                  <a:solidFill>
                    <a:srgbClr val="000000"/>
                  </a:solidFill>
                  <a:latin typeface="Times" charset="0"/>
                  <a:ea typeface="SimSun" charset="0"/>
                  <a:cs typeface="SimSun" charset="0"/>
                </a:endParaRPr>
              </a:p>
              <a:p>
                <a:pPr algn="ctr"/>
                <a:r>
                  <a:rPr lang="en-US" altLang="zh-CN" sz="2200" b="1">
                    <a:solidFill>
                      <a:srgbClr val="000000"/>
                    </a:solidFill>
                    <a:latin typeface="Times" charset="0"/>
                    <a:ea typeface="SimSun" charset="0"/>
                    <a:cs typeface="SimSun" charset="0"/>
                  </a:rPr>
                  <a:t>Үйлчлэл</a:t>
                </a:r>
              </a:p>
            </p:txBody>
          </p:sp>
          <p:sp>
            <p:nvSpPr>
              <p:cNvPr id="58404" name="Rectangle 31"/>
              <p:cNvSpPr>
                <a:spLocks noChangeArrowheads="1"/>
              </p:cNvSpPr>
              <p:nvPr/>
            </p:nvSpPr>
            <p:spPr bwMode="auto">
              <a:xfrm>
                <a:off x="852" y="2570"/>
                <a:ext cx="1287"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5" name="Group 32"/>
            <p:cNvGrpSpPr>
              <a:grpSpLocks/>
            </p:cNvGrpSpPr>
            <p:nvPr/>
          </p:nvGrpSpPr>
          <p:grpSpPr bwMode="auto">
            <a:xfrm>
              <a:off x="2139" y="2570"/>
              <a:ext cx="929" cy="633"/>
              <a:chOff x="2139" y="2570"/>
              <a:chExt cx="929" cy="633"/>
            </a:xfrm>
          </p:grpSpPr>
          <p:sp>
            <p:nvSpPr>
              <p:cNvPr id="58401" name="Rectangle 33"/>
              <p:cNvSpPr>
                <a:spLocks noChangeArrowheads="1"/>
              </p:cNvSpPr>
              <p:nvPr/>
            </p:nvSpPr>
            <p:spPr bwMode="auto">
              <a:xfrm>
                <a:off x="2171" y="2570"/>
                <a:ext cx="865"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Өөрийгөө өргөсөн нь</a:t>
                </a:r>
              </a:p>
            </p:txBody>
          </p:sp>
          <p:sp>
            <p:nvSpPr>
              <p:cNvPr id="58402" name="Rectangle 34"/>
              <p:cNvSpPr>
                <a:spLocks noChangeArrowheads="1"/>
              </p:cNvSpPr>
              <p:nvPr/>
            </p:nvSpPr>
            <p:spPr bwMode="auto">
              <a:xfrm>
                <a:off x="2139" y="2570"/>
                <a:ext cx="929"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6" name="Group 35"/>
            <p:cNvGrpSpPr>
              <a:grpSpLocks/>
            </p:cNvGrpSpPr>
            <p:nvPr/>
          </p:nvGrpSpPr>
          <p:grpSpPr bwMode="auto">
            <a:xfrm>
              <a:off x="3068" y="2570"/>
              <a:ext cx="1036" cy="633"/>
              <a:chOff x="3068" y="2570"/>
              <a:chExt cx="1036" cy="633"/>
            </a:xfrm>
          </p:grpSpPr>
          <p:sp>
            <p:nvSpPr>
              <p:cNvPr id="58399" name="Rectangle 36"/>
              <p:cNvSpPr>
                <a:spLocks noChangeArrowheads="1"/>
              </p:cNvSpPr>
              <p:nvPr/>
            </p:nvSpPr>
            <p:spPr bwMode="auto">
              <a:xfrm>
                <a:off x="3100" y="2570"/>
                <a:ext cx="972"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a:r>
                  <a:rPr lang="en-US" altLang="zh-CN" sz="2200" b="1">
                    <a:solidFill>
                      <a:srgbClr val="000000"/>
                    </a:solidFill>
                    <a:latin typeface="Times" charset="0"/>
                    <a:ea typeface="SimSun" charset="0"/>
                    <a:cs typeface="SimSun" charset="0"/>
                  </a:rPr>
                  <a:t>Амилалт</a:t>
                </a:r>
              </a:p>
            </p:txBody>
          </p:sp>
          <p:sp>
            <p:nvSpPr>
              <p:cNvPr id="58400" name="Rectangle 37"/>
              <p:cNvSpPr>
                <a:spLocks noChangeArrowheads="1"/>
              </p:cNvSpPr>
              <p:nvPr/>
            </p:nvSpPr>
            <p:spPr bwMode="auto">
              <a:xfrm>
                <a:off x="3068" y="2570"/>
                <a:ext cx="1036"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7" name="Group 38"/>
            <p:cNvGrpSpPr>
              <a:grpSpLocks/>
            </p:cNvGrpSpPr>
            <p:nvPr/>
          </p:nvGrpSpPr>
          <p:grpSpPr bwMode="auto">
            <a:xfrm>
              <a:off x="0" y="3203"/>
              <a:ext cx="852" cy="633"/>
              <a:chOff x="0" y="3203"/>
              <a:chExt cx="852" cy="633"/>
            </a:xfrm>
          </p:grpSpPr>
          <p:sp>
            <p:nvSpPr>
              <p:cNvPr id="58397" name="Rectangle 39"/>
              <p:cNvSpPr>
                <a:spLocks noChangeArrowheads="1"/>
              </p:cNvSpPr>
              <p:nvPr/>
            </p:nvSpPr>
            <p:spPr bwMode="auto">
              <a:xfrm>
                <a:off x="32" y="3203"/>
                <a:ext cx="788"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1:1-13 </a:t>
                </a:r>
              </a:p>
              <a:p>
                <a:pPr algn="ctr" eaLnBrk="0" hangingPunct="0"/>
                <a:endParaRPr lang="en-US" altLang="zh-CN" sz="2200" b="1">
                  <a:solidFill>
                    <a:srgbClr val="000000"/>
                  </a:solidFill>
                  <a:latin typeface="Times" charset="0"/>
                  <a:ea typeface="SimSun" charset="0"/>
                  <a:cs typeface="SimSun" charset="0"/>
                </a:endParaRPr>
              </a:p>
            </p:txBody>
          </p:sp>
          <p:sp>
            <p:nvSpPr>
              <p:cNvPr id="58398" name="Rectangle 40"/>
              <p:cNvSpPr>
                <a:spLocks noChangeArrowheads="1"/>
              </p:cNvSpPr>
              <p:nvPr/>
            </p:nvSpPr>
            <p:spPr bwMode="auto">
              <a:xfrm>
                <a:off x="0" y="3203"/>
                <a:ext cx="852"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8" name="Group 41"/>
            <p:cNvGrpSpPr>
              <a:grpSpLocks/>
            </p:cNvGrpSpPr>
            <p:nvPr/>
          </p:nvGrpSpPr>
          <p:grpSpPr bwMode="auto">
            <a:xfrm>
              <a:off x="852" y="3203"/>
              <a:ext cx="1287" cy="633"/>
              <a:chOff x="852" y="3203"/>
              <a:chExt cx="1287" cy="633"/>
            </a:xfrm>
          </p:grpSpPr>
          <p:sp>
            <p:nvSpPr>
              <p:cNvPr id="58395" name="Rectangle 42"/>
              <p:cNvSpPr>
                <a:spLocks noChangeArrowheads="1"/>
              </p:cNvSpPr>
              <p:nvPr/>
            </p:nvSpPr>
            <p:spPr bwMode="auto">
              <a:xfrm>
                <a:off x="884" y="3203"/>
                <a:ext cx="1223"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a:t>
                </a:r>
              </a:p>
              <a:p>
                <a:pPr algn="ctr" eaLnBrk="0" hangingPunct="0"/>
                <a:r>
                  <a:rPr lang="en-US" altLang="zh-CN" sz="2200" b="1">
                    <a:solidFill>
                      <a:srgbClr val="000000"/>
                    </a:solidFill>
                    <a:latin typeface="Times" charset="0"/>
                    <a:ea typeface="SimSun" charset="0"/>
                    <a:cs typeface="SimSun" charset="0"/>
                  </a:rPr>
                  <a:t>1:14—10:52</a:t>
                </a:r>
              </a:p>
              <a:p>
                <a:pPr algn="ctr" eaLnBrk="0" hangingPunct="0"/>
                <a:endParaRPr lang="en-US" altLang="zh-CN" sz="2200" b="1">
                  <a:solidFill>
                    <a:srgbClr val="000000"/>
                  </a:solidFill>
                  <a:latin typeface="Times" charset="0"/>
                  <a:ea typeface="SimSun" charset="0"/>
                  <a:cs typeface="SimSun" charset="0"/>
                </a:endParaRPr>
              </a:p>
            </p:txBody>
          </p:sp>
          <p:sp>
            <p:nvSpPr>
              <p:cNvPr id="58396" name="Rectangle 43"/>
              <p:cNvSpPr>
                <a:spLocks noChangeArrowheads="1"/>
              </p:cNvSpPr>
              <p:nvPr/>
            </p:nvSpPr>
            <p:spPr bwMode="auto">
              <a:xfrm>
                <a:off x="852" y="3203"/>
                <a:ext cx="1287"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89" name="Group 44"/>
            <p:cNvGrpSpPr>
              <a:grpSpLocks/>
            </p:cNvGrpSpPr>
            <p:nvPr/>
          </p:nvGrpSpPr>
          <p:grpSpPr bwMode="auto">
            <a:xfrm>
              <a:off x="2139" y="3203"/>
              <a:ext cx="929" cy="633"/>
              <a:chOff x="2139" y="3203"/>
              <a:chExt cx="929" cy="633"/>
            </a:xfrm>
          </p:grpSpPr>
          <p:sp>
            <p:nvSpPr>
              <p:cNvPr id="58393" name="Rectangle 45"/>
              <p:cNvSpPr>
                <a:spLocks noChangeArrowheads="1"/>
              </p:cNvSpPr>
              <p:nvPr/>
            </p:nvSpPr>
            <p:spPr bwMode="auto">
              <a:xfrm>
                <a:off x="2171" y="3203"/>
                <a:ext cx="865"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Бүлэг </a:t>
                </a:r>
              </a:p>
              <a:p>
                <a:pPr algn="ctr"/>
                <a:r>
                  <a:rPr lang="en-US" altLang="zh-CN" sz="2200" b="1">
                    <a:solidFill>
                      <a:srgbClr val="000000"/>
                    </a:solidFill>
                    <a:latin typeface="Times" charset="0"/>
                    <a:ea typeface="SimSun" charset="0"/>
                    <a:cs typeface="SimSun" charset="0"/>
                  </a:rPr>
                  <a:t>11—15</a:t>
                </a:r>
              </a:p>
            </p:txBody>
          </p:sp>
          <p:sp>
            <p:nvSpPr>
              <p:cNvPr id="58394" name="Rectangle 46"/>
              <p:cNvSpPr>
                <a:spLocks noChangeArrowheads="1"/>
              </p:cNvSpPr>
              <p:nvPr/>
            </p:nvSpPr>
            <p:spPr bwMode="auto">
              <a:xfrm>
                <a:off x="2139" y="3203"/>
                <a:ext cx="929"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58390" name="Group 47"/>
            <p:cNvGrpSpPr>
              <a:grpSpLocks/>
            </p:cNvGrpSpPr>
            <p:nvPr/>
          </p:nvGrpSpPr>
          <p:grpSpPr bwMode="auto">
            <a:xfrm>
              <a:off x="3068" y="3203"/>
              <a:ext cx="1036" cy="633"/>
              <a:chOff x="3068" y="3203"/>
              <a:chExt cx="1036" cy="633"/>
            </a:xfrm>
          </p:grpSpPr>
          <p:sp>
            <p:nvSpPr>
              <p:cNvPr id="58391" name="Rectangle 48"/>
              <p:cNvSpPr>
                <a:spLocks noChangeArrowheads="1"/>
              </p:cNvSpPr>
              <p:nvPr/>
            </p:nvSpPr>
            <p:spPr bwMode="auto">
              <a:xfrm>
                <a:off x="3100" y="3203"/>
                <a:ext cx="972" cy="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CN" sz="2200" b="1">
                    <a:solidFill>
                      <a:srgbClr val="000000"/>
                    </a:solidFill>
                    <a:latin typeface="Times" charset="0"/>
                    <a:ea typeface="SimSun" charset="0"/>
                    <a:cs typeface="SimSun" charset="0"/>
                  </a:rPr>
                  <a:t> Бүлэг </a:t>
                </a:r>
              </a:p>
              <a:p>
                <a:pPr algn="ctr" eaLnBrk="0" hangingPunct="0"/>
                <a:r>
                  <a:rPr lang="en-US" altLang="zh-CN" sz="2200" b="1">
                    <a:solidFill>
                      <a:srgbClr val="000000"/>
                    </a:solidFill>
                    <a:latin typeface="Times" charset="0"/>
                    <a:ea typeface="SimSun" charset="0"/>
                    <a:cs typeface="SimSun" charset="0"/>
                  </a:rPr>
                  <a:t>16 </a:t>
                </a:r>
              </a:p>
              <a:p>
                <a:pPr algn="ctr" eaLnBrk="0" hangingPunct="0"/>
                <a:r>
                  <a:rPr lang="en-US" altLang="zh-CN" sz="2200" b="1">
                    <a:solidFill>
                      <a:srgbClr val="000000"/>
                    </a:solidFill>
                    <a:latin typeface="Times" charset="0"/>
                    <a:ea typeface="SimSun" charset="0"/>
                    <a:cs typeface="SimSun" charset="0"/>
                  </a:rPr>
                  <a:t> </a:t>
                </a:r>
              </a:p>
            </p:txBody>
          </p:sp>
          <p:sp>
            <p:nvSpPr>
              <p:cNvPr id="58392" name="Rectangle 49"/>
              <p:cNvSpPr>
                <a:spLocks noChangeArrowheads="1"/>
              </p:cNvSpPr>
              <p:nvPr/>
            </p:nvSpPr>
            <p:spPr bwMode="auto">
              <a:xfrm>
                <a:off x="3068" y="3203"/>
                <a:ext cx="1036" cy="633"/>
              </a:xfrm>
              <a:prstGeom prst="rect">
                <a:avLst/>
              </a:prstGeom>
              <a:noFill/>
              <a:ln w="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sp>
        <p:nvSpPr>
          <p:cNvPr id="35890" name="Text Box 50"/>
          <p:cNvSpPr txBox="1">
            <a:spLocks noChangeArrowheads="1"/>
          </p:cNvSpPr>
          <p:nvPr/>
        </p:nvSpPr>
        <p:spPr bwMode="auto">
          <a:xfrm>
            <a:off x="609600" y="3189288"/>
            <a:ext cx="8305800" cy="2678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u="sng">
                <a:solidFill>
                  <a:srgbClr val="000000"/>
                </a:solidFill>
                <a:latin typeface="Times New Roman" charset="0"/>
                <a:cs typeface="Times New Roman" charset="0"/>
              </a:rPr>
              <a:t>Түлхүүр ишлэл</a:t>
            </a:r>
            <a:endParaRPr lang="en-US" sz="2800" b="1">
              <a:solidFill>
                <a:srgbClr val="000000"/>
              </a:solidFill>
              <a:latin typeface="Times New Roman" charset="0"/>
              <a:cs typeface="Times New Roman" charset="0"/>
            </a:endParaRPr>
          </a:p>
          <a:p>
            <a:pPr algn="ctr" eaLnBrk="1" hangingPunct="1"/>
            <a:r>
              <a:rPr lang="ja-JP" altLang="en-US" sz="2800" b="1">
                <a:solidFill>
                  <a:srgbClr val="000000"/>
                </a:solidFill>
                <a:latin typeface="Times New Roman" charset="0"/>
                <a:cs typeface="Times New Roman" charset="0"/>
              </a:rPr>
              <a:t>“</a:t>
            </a:r>
            <a:r>
              <a:rPr lang="en-US" sz="2800" b="1">
                <a:solidFill>
                  <a:srgbClr val="000000"/>
                </a:solidFill>
                <a:latin typeface="Times New Roman" charset="0"/>
                <a:cs typeface="Times New Roman" charset="0"/>
              </a:rPr>
              <a:t>Учир нь Хүний Хүү хүртэл үйлчлүүлэхийн тулд бус, харин </a:t>
            </a:r>
            <a:r>
              <a:rPr lang="en-US" sz="2800" b="1">
                <a:solidFill>
                  <a:srgbClr val="FF0000"/>
                </a:solidFill>
                <a:latin typeface="Times New Roman" charset="0"/>
                <a:cs typeface="Times New Roman" charset="0"/>
              </a:rPr>
              <a:t>үйлчлэхийн</a:t>
            </a:r>
            <a:r>
              <a:rPr lang="en-US" sz="2800" b="1">
                <a:solidFill>
                  <a:srgbClr val="000000"/>
                </a:solidFill>
                <a:latin typeface="Times New Roman" charset="0"/>
                <a:cs typeface="Times New Roman" charset="0"/>
              </a:rPr>
              <a:t> тулд, мөн </a:t>
            </a:r>
            <a:r>
              <a:rPr lang="en-US" sz="2800" b="1">
                <a:solidFill>
                  <a:srgbClr val="FF0000"/>
                </a:solidFill>
                <a:latin typeface="Times New Roman" charset="0"/>
                <a:cs typeface="Times New Roman" charset="0"/>
              </a:rPr>
              <a:t>Өөрийн амийг олны төлөө золиос болгон өгөхийн</a:t>
            </a:r>
            <a:r>
              <a:rPr lang="en-US" sz="2800" b="1">
                <a:solidFill>
                  <a:srgbClr val="000000"/>
                </a:solidFill>
                <a:latin typeface="Times New Roman" charset="0"/>
                <a:cs typeface="Times New Roman" charset="0"/>
              </a:rPr>
              <a:t> тулд ирсэн юм гэж айлдлаа</a:t>
            </a:r>
            <a:r>
              <a:rPr lang="ja-JP" altLang="en-US" sz="2800" b="1">
                <a:solidFill>
                  <a:srgbClr val="000000"/>
                </a:solidFill>
                <a:latin typeface="Times New Roman" charset="0"/>
                <a:cs typeface="Times New Roman" charset="0"/>
              </a:rPr>
              <a:t>”</a:t>
            </a:r>
            <a:r>
              <a:rPr lang="en-US" sz="2800" b="1">
                <a:solidFill>
                  <a:srgbClr val="000000"/>
                </a:solidFill>
                <a:latin typeface="Times New Roman" charset="0"/>
                <a:cs typeface="Times New Roman" charset="0"/>
              </a:rPr>
              <a:t> </a:t>
            </a:r>
          </a:p>
          <a:p>
            <a:pPr algn="ctr" eaLnBrk="1" hangingPunct="1"/>
            <a:r>
              <a:rPr lang="en-US" sz="2800" b="1">
                <a:solidFill>
                  <a:srgbClr val="000000"/>
                </a:solidFill>
                <a:latin typeface="Times New Roman" charset="0"/>
                <a:cs typeface="Times New Roman" charset="0"/>
              </a:rPr>
              <a:t>(Maрк 10:45).</a:t>
            </a:r>
            <a:endParaRPr lang="en-US" sz="2800">
              <a:solidFill>
                <a:srgbClr val="000000"/>
              </a:solidFill>
              <a:latin typeface="Times New Roman" charset="0"/>
              <a:ea typeface="Times New Roman" charset="0"/>
              <a:cs typeface="Times New Roman" charset="0"/>
            </a:endParaRPr>
          </a:p>
        </p:txBody>
      </p:sp>
      <p:sp>
        <p:nvSpPr>
          <p:cNvPr id="35893" name="AutoShape 53"/>
          <p:cNvSpPr>
            <a:spLocks noChangeArrowheads="1"/>
          </p:cNvSpPr>
          <p:nvPr/>
        </p:nvSpPr>
        <p:spPr bwMode="auto">
          <a:xfrm rot="-1709114">
            <a:off x="2514600" y="2667000"/>
            <a:ext cx="762000" cy="1600200"/>
          </a:xfrm>
          <a:prstGeom prst="upArrow">
            <a:avLst>
              <a:gd name="adj1" fmla="val 50000"/>
              <a:gd name="adj2" fmla="val 52500"/>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sz="2400">
              <a:solidFill>
                <a:srgbClr val="FF0000"/>
              </a:solidFill>
              <a:latin typeface="Times New Roman" charset="0"/>
            </a:endParaRPr>
          </a:p>
        </p:txBody>
      </p:sp>
      <p:sp>
        <p:nvSpPr>
          <p:cNvPr id="35894" name="AutoShape 54"/>
          <p:cNvSpPr>
            <a:spLocks noChangeArrowheads="1"/>
          </p:cNvSpPr>
          <p:nvPr/>
        </p:nvSpPr>
        <p:spPr bwMode="auto">
          <a:xfrm rot="21436740" flipH="1">
            <a:off x="6510338" y="2684463"/>
            <a:ext cx="762000" cy="1427162"/>
          </a:xfrm>
          <a:prstGeom prst="upArrow">
            <a:avLst>
              <a:gd name="adj1" fmla="val 50000"/>
              <a:gd name="adj2" fmla="val 52468"/>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endParaRPr lang="en-US" sz="2400">
              <a:solidFill>
                <a:srgbClr val="FF0000"/>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90">
                                            <p:bg/>
                                          </p:spTgt>
                                        </p:tgtEl>
                                        <p:attrNameLst>
                                          <p:attrName>style.visibility</p:attrName>
                                        </p:attrNameLst>
                                      </p:cBhvr>
                                      <p:to>
                                        <p:strVal val="visible"/>
                                      </p:to>
                                    </p:set>
                                    <p:anim calcmode="lin" valueType="num">
                                      <p:cBhvr additive="base">
                                        <p:cTn id="7" dur="500" fill="hold"/>
                                        <p:tgtEl>
                                          <p:spTgt spid="3589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589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90">
                                            <p:txEl>
                                              <p:pRg st="0" end="0"/>
                                            </p:txEl>
                                          </p:spTgt>
                                        </p:tgtEl>
                                        <p:attrNameLst>
                                          <p:attrName>style.visibility</p:attrName>
                                        </p:attrNameLst>
                                      </p:cBhvr>
                                      <p:to>
                                        <p:strVal val="visible"/>
                                      </p:to>
                                    </p:set>
                                    <p:anim calcmode="lin" valueType="num">
                                      <p:cBhvr additive="base">
                                        <p:cTn id="11" dur="500" fill="hold"/>
                                        <p:tgtEl>
                                          <p:spTgt spid="3589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9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890">
                                            <p:txEl>
                                              <p:pRg st="1" end="1"/>
                                            </p:txEl>
                                          </p:spTgt>
                                        </p:tgtEl>
                                        <p:attrNameLst>
                                          <p:attrName>style.visibility</p:attrName>
                                        </p:attrNameLst>
                                      </p:cBhvr>
                                      <p:to>
                                        <p:strVal val="visible"/>
                                      </p:to>
                                    </p:set>
                                    <p:anim calcmode="lin" valueType="num">
                                      <p:cBhvr additive="base">
                                        <p:cTn id="15" dur="500" fill="hold"/>
                                        <p:tgtEl>
                                          <p:spTgt spid="3589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9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890">
                                            <p:txEl>
                                              <p:pRg st="2" end="2"/>
                                            </p:txEl>
                                          </p:spTgt>
                                        </p:tgtEl>
                                        <p:attrNameLst>
                                          <p:attrName>style.visibility</p:attrName>
                                        </p:attrNameLst>
                                      </p:cBhvr>
                                      <p:to>
                                        <p:strVal val="visible"/>
                                      </p:to>
                                    </p:set>
                                    <p:anim calcmode="lin" valueType="num">
                                      <p:cBhvr additive="base">
                                        <p:cTn id="19" dur="500" fill="hold"/>
                                        <p:tgtEl>
                                          <p:spTgt spid="358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5893"/>
                                        </p:tgtEl>
                                        <p:attrNameLst>
                                          <p:attrName>style.visibility</p:attrName>
                                        </p:attrNameLst>
                                      </p:cBhvr>
                                      <p:to>
                                        <p:strVal val="visible"/>
                                      </p:to>
                                    </p:set>
                                    <p:animEffect transition="in" filter="wipe(down)">
                                      <p:cBhvr>
                                        <p:cTn id="25" dur="500"/>
                                        <p:tgtEl>
                                          <p:spTgt spid="3589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5894"/>
                                        </p:tgtEl>
                                        <p:attrNameLst>
                                          <p:attrName>style.visibility</p:attrName>
                                        </p:attrNameLst>
                                      </p:cBhvr>
                                      <p:to>
                                        <p:strVal val="visible"/>
                                      </p:to>
                                    </p:set>
                                    <p:animEffect transition="in" filter="wipe(down)">
                                      <p:cBhvr>
                                        <p:cTn id="30" dur="500"/>
                                        <p:tgtEl>
                                          <p:spTgt spid="3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0" grpId="0" build="allAtOnce" animBg="1" autoUpdateAnimBg="0"/>
      <p:bldP spid="35893" grpId="0" animBg="1"/>
      <p:bldP spid="3589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4" descr="Resurrection Sunday-Easter (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3EF3A1-09FD-2F4B-A293-2CE198BE1907}" type="slidenum">
              <a:rPr lang="en-US" sz="1400">
                <a:cs typeface="Arial" charset="0"/>
              </a:rPr>
              <a:pPr eaLnBrk="1" hangingPunct="1"/>
              <a:t>2</a:t>
            </a:fld>
            <a:endParaRPr lang="en-US" sz="1400">
              <a:cs typeface="Arial" charset="0"/>
            </a:endParaRPr>
          </a:p>
        </p:txBody>
      </p:sp>
      <p:sp>
        <p:nvSpPr>
          <p:cNvPr id="4098" name="Text Box 2"/>
          <p:cNvSpPr txBox="1">
            <a:spLocks noChangeArrowheads="1"/>
          </p:cNvSpPr>
          <p:nvPr/>
        </p:nvSpPr>
        <p:spPr bwMode="auto">
          <a:xfrm rot="-5400000">
            <a:off x="3463925" y="1616075"/>
            <a:ext cx="787400" cy="400050"/>
          </a:xfrm>
          <a:prstGeom prst="rect">
            <a:avLst/>
          </a:prstGeom>
          <a:solidFill>
            <a:srgbClr val="FFFF00"/>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Үйлс</a:t>
            </a:r>
          </a:p>
        </p:txBody>
      </p:sp>
      <p:sp>
        <p:nvSpPr>
          <p:cNvPr id="28677" name="Text Box 5"/>
          <p:cNvSpPr txBox="1">
            <a:spLocks noChangeArrowheads="1"/>
          </p:cNvSpPr>
          <p:nvPr/>
        </p:nvSpPr>
        <p:spPr bwMode="auto">
          <a:xfrm rot="-5400000">
            <a:off x="211138" y="1524000"/>
            <a:ext cx="969962" cy="401638"/>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Матай</a:t>
            </a:r>
          </a:p>
        </p:txBody>
      </p:sp>
      <p:sp>
        <p:nvSpPr>
          <p:cNvPr id="28678" name="Text Box 6"/>
          <p:cNvSpPr txBox="1">
            <a:spLocks noChangeArrowheads="1"/>
          </p:cNvSpPr>
          <p:nvPr/>
        </p:nvSpPr>
        <p:spPr bwMode="auto">
          <a:xfrm rot="-5400000">
            <a:off x="833437" y="1595438"/>
            <a:ext cx="828675" cy="400050"/>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Марк</a:t>
            </a:r>
          </a:p>
        </p:txBody>
      </p:sp>
      <p:sp>
        <p:nvSpPr>
          <p:cNvPr id="28679" name="Text Box 7"/>
          <p:cNvSpPr txBox="1">
            <a:spLocks noChangeArrowheads="1"/>
          </p:cNvSpPr>
          <p:nvPr/>
        </p:nvSpPr>
        <p:spPr bwMode="auto">
          <a:xfrm rot="-5400000">
            <a:off x="1463675" y="1692275"/>
            <a:ext cx="635000" cy="400050"/>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Лук</a:t>
            </a:r>
          </a:p>
        </p:txBody>
      </p:sp>
      <p:sp>
        <p:nvSpPr>
          <p:cNvPr id="28680" name="Text Box 8"/>
          <p:cNvSpPr txBox="1">
            <a:spLocks noChangeArrowheads="1"/>
          </p:cNvSpPr>
          <p:nvPr/>
        </p:nvSpPr>
        <p:spPr bwMode="auto">
          <a:xfrm rot="-5400000">
            <a:off x="1854200" y="1530350"/>
            <a:ext cx="958850" cy="400050"/>
          </a:xfrm>
          <a:prstGeom prst="rect">
            <a:avLst/>
          </a:prstGeom>
          <a:solidFill>
            <a:srgbClr val="FFCCFF"/>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Иохан</a:t>
            </a:r>
          </a:p>
        </p:txBody>
      </p:sp>
      <p:sp>
        <p:nvSpPr>
          <p:cNvPr id="4105" name="Text Box 9"/>
          <p:cNvSpPr txBox="1">
            <a:spLocks noChangeArrowheads="1"/>
          </p:cNvSpPr>
          <p:nvPr/>
        </p:nvSpPr>
        <p:spPr bwMode="auto">
          <a:xfrm>
            <a:off x="360363" y="762000"/>
            <a:ext cx="18494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a:solidFill>
                  <a:schemeClr val="bg1"/>
                </a:solidFill>
                <a:cs typeface="Arial" charset="0"/>
              </a:rPr>
              <a:t>Сайн Мэдээ</a:t>
            </a:r>
          </a:p>
        </p:txBody>
      </p:sp>
      <p:sp>
        <p:nvSpPr>
          <p:cNvPr id="4106" name="Text Box 10"/>
          <p:cNvSpPr txBox="1">
            <a:spLocks noChangeArrowheads="1"/>
          </p:cNvSpPr>
          <p:nvPr/>
        </p:nvSpPr>
        <p:spPr bwMode="auto">
          <a:xfrm>
            <a:off x="3571875" y="941388"/>
            <a:ext cx="1533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Түүх</a:t>
            </a:r>
          </a:p>
        </p:txBody>
      </p:sp>
      <p:sp>
        <p:nvSpPr>
          <p:cNvPr id="4107" name="Text Box 11"/>
          <p:cNvSpPr txBox="1">
            <a:spLocks noChangeArrowheads="1"/>
          </p:cNvSpPr>
          <p:nvPr/>
        </p:nvSpPr>
        <p:spPr bwMode="auto">
          <a:xfrm>
            <a:off x="304800" y="2697163"/>
            <a:ext cx="281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Паулын захидлууд</a:t>
            </a:r>
          </a:p>
        </p:txBody>
      </p:sp>
      <p:sp>
        <p:nvSpPr>
          <p:cNvPr id="28684" name="Text Box 13"/>
          <p:cNvSpPr txBox="1">
            <a:spLocks noChangeArrowheads="1"/>
          </p:cNvSpPr>
          <p:nvPr/>
        </p:nvSpPr>
        <p:spPr bwMode="auto">
          <a:xfrm rot="-5400000">
            <a:off x="215900" y="4048125"/>
            <a:ext cx="692150"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Ром</a:t>
            </a:r>
          </a:p>
        </p:txBody>
      </p:sp>
      <p:sp>
        <p:nvSpPr>
          <p:cNvPr id="28685" name="Text Box 14"/>
          <p:cNvSpPr txBox="1">
            <a:spLocks noChangeArrowheads="1"/>
          </p:cNvSpPr>
          <p:nvPr/>
        </p:nvSpPr>
        <p:spPr bwMode="auto">
          <a:xfrm rot="-5400000">
            <a:off x="461168" y="3729832"/>
            <a:ext cx="1306513"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1 Коринт</a:t>
            </a:r>
          </a:p>
        </p:txBody>
      </p:sp>
      <p:sp>
        <p:nvSpPr>
          <p:cNvPr id="28686" name="Text Box 15"/>
          <p:cNvSpPr txBox="1">
            <a:spLocks noChangeArrowheads="1"/>
          </p:cNvSpPr>
          <p:nvPr/>
        </p:nvSpPr>
        <p:spPr bwMode="auto">
          <a:xfrm rot="-5400000">
            <a:off x="1050925" y="3733800"/>
            <a:ext cx="1308100"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2 Коринт</a:t>
            </a:r>
          </a:p>
        </p:txBody>
      </p:sp>
      <p:sp>
        <p:nvSpPr>
          <p:cNvPr id="28687" name="Text Box 16"/>
          <p:cNvSpPr txBox="1">
            <a:spLocks noChangeArrowheads="1"/>
          </p:cNvSpPr>
          <p:nvPr/>
        </p:nvSpPr>
        <p:spPr bwMode="auto">
          <a:xfrm rot="-5400000">
            <a:off x="1864518" y="3907632"/>
            <a:ext cx="900113"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Галат</a:t>
            </a:r>
          </a:p>
        </p:txBody>
      </p:sp>
      <p:sp>
        <p:nvSpPr>
          <p:cNvPr id="28688" name="Text Box 17"/>
          <p:cNvSpPr txBox="1">
            <a:spLocks noChangeArrowheads="1"/>
          </p:cNvSpPr>
          <p:nvPr/>
        </p:nvSpPr>
        <p:spPr bwMode="auto">
          <a:xfrm rot="-5400000">
            <a:off x="2494756" y="3942557"/>
            <a:ext cx="858837"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Ефес</a:t>
            </a:r>
          </a:p>
        </p:txBody>
      </p:sp>
      <p:sp>
        <p:nvSpPr>
          <p:cNvPr id="28689" name="Text Box 18"/>
          <p:cNvSpPr txBox="1">
            <a:spLocks noChangeArrowheads="1"/>
          </p:cNvSpPr>
          <p:nvPr/>
        </p:nvSpPr>
        <p:spPr bwMode="auto">
          <a:xfrm rot="-5400000">
            <a:off x="2780506" y="3618707"/>
            <a:ext cx="1506537"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Филиппой</a:t>
            </a:r>
          </a:p>
        </p:txBody>
      </p:sp>
      <p:sp>
        <p:nvSpPr>
          <p:cNvPr id="28690" name="Text Box 19"/>
          <p:cNvSpPr txBox="1">
            <a:spLocks noChangeArrowheads="1"/>
          </p:cNvSpPr>
          <p:nvPr/>
        </p:nvSpPr>
        <p:spPr bwMode="auto">
          <a:xfrm rot="-5400000">
            <a:off x="3446462" y="3675063"/>
            <a:ext cx="1393825"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Колоссай</a:t>
            </a:r>
          </a:p>
        </p:txBody>
      </p:sp>
      <p:sp>
        <p:nvSpPr>
          <p:cNvPr id="28691" name="Text Box 20"/>
          <p:cNvSpPr txBox="1">
            <a:spLocks noChangeArrowheads="1"/>
          </p:cNvSpPr>
          <p:nvPr/>
        </p:nvSpPr>
        <p:spPr bwMode="auto">
          <a:xfrm rot="-5400000">
            <a:off x="3832225" y="3508375"/>
            <a:ext cx="1727200"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1 Тесалоник</a:t>
            </a:r>
          </a:p>
        </p:txBody>
      </p:sp>
      <p:sp>
        <p:nvSpPr>
          <p:cNvPr id="28692" name="Text Box 21"/>
          <p:cNvSpPr txBox="1">
            <a:spLocks noChangeArrowheads="1"/>
          </p:cNvSpPr>
          <p:nvPr/>
        </p:nvSpPr>
        <p:spPr bwMode="auto">
          <a:xfrm rot="-5400000">
            <a:off x="4422775" y="3508375"/>
            <a:ext cx="1727200"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2 Тесалоник</a:t>
            </a:r>
          </a:p>
        </p:txBody>
      </p:sp>
      <p:sp>
        <p:nvSpPr>
          <p:cNvPr id="28693" name="Text Box 22"/>
          <p:cNvSpPr txBox="1">
            <a:spLocks noChangeArrowheads="1"/>
          </p:cNvSpPr>
          <p:nvPr/>
        </p:nvSpPr>
        <p:spPr bwMode="auto">
          <a:xfrm rot="-5400000">
            <a:off x="5332412" y="3789363"/>
            <a:ext cx="1165225"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1 Тимот</a:t>
            </a:r>
          </a:p>
        </p:txBody>
      </p:sp>
      <p:sp>
        <p:nvSpPr>
          <p:cNvPr id="28694" name="Text Box 23"/>
          <p:cNvSpPr txBox="1">
            <a:spLocks noChangeArrowheads="1"/>
          </p:cNvSpPr>
          <p:nvPr/>
        </p:nvSpPr>
        <p:spPr bwMode="auto">
          <a:xfrm rot="-5400000">
            <a:off x="5942012" y="3811588"/>
            <a:ext cx="1165225"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2 Тимот</a:t>
            </a:r>
          </a:p>
        </p:txBody>
      </p:sp>
      <p:sp>
        <p:nvSpPr>
          <p:cNvPr id="28695" name="Text Box 24"/>
          <p:cNvSpPr txBox="1">
            <a:spLocks noChangeArrowheads="1"/>
          </p:cNvSpPr>
          <p:nvPr/>
        </p:nvSpPr>
        <p:spPr bwMode="auto">
          <a:xfrm rot="-5400000">
            <a:off x="6807994" y="4064794"/>
            <a:ext cx="614362"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Тит</a:t>
            </a:r>
          </a:p>
        </p:txBody>
      </p:sp>
      <p:sp>
        <p:nvSpPr>
          <p:cNvPr id="28696" name="Text Box 25"/>
          <p:cNvSpPr txBox="1">
            <a:spLocks noChangeArrowheads="1"/>
          </p:cNvSpPr>
          <p:nvPr/>
        </p:nvSpPr>
        <p:spPr bwMode="auto">
          <a:xfrm rot="-5400000">
            <a:off x="6988968" y="3679032"/>
            <a:ext cx="1357313" cy="400050"/>
          </a:xfrm>
          <a:prstGeom prst="rect">
            <a:avLst/>
          </a:prstGeom>
          <a:solidFill>
            <a:srgbClr val="CCFFCC"/>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Филемон</a:t>
            </a:r>
          </a:p>
        </p:txBody>
      </p:sp>
      <p:sp>
        <p:nvSpPr>
          <p:cNvPr id="4122" name="Text Box 26"/>
          <p:cNvSpPr txBox="1">
            <a:spLocks noChangeArrowheads="1"/>
          </p:cNvSpPr>
          <p:nvPr/>
        </p:nvSpPr>
        <p:spPr bwMode="auto">
          <a:xfrm>
            <a:off x="228600" y="4906963"/>
            <a:ext cx="330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Ерөнхий захидлууд</a:t>
            </a:r>
          </a:p>
        </p:txBody>
      </p:sp>
      <p:sp>
        <p:nvSpPr>
          <p:cNvPr id="4123" name="Text Box 27"/>
          <p:cNvSpPr txBox="1">
            <a:spLocks noChangeArrowheads="1"/>
          </p:cNvSpPr>
          <p:nvPr/>
        </p:nvSpPr>
        <p:spPr bwMode="auto">
          <a:xfrm>
            <a:off x="5649913" y="4876800"/>
            <a:ext cx="1817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b="1">
                <a:solidFill>
                  <a:srgbClr val="FFFFFF"/>
                </a:solidFill>
                <a:cs typeface="Arial" charset="0"/>
              </a:rPr>
              <a:t>Эш үзүүлэл</a:t>
            </a:r>
          </a:p>
        </p:txBody>
      </p:sp>
      <p:sp>
        <p:nvSpPr>
          <p:cNvPr id="4124" name="Text Box 28"/>
          <p:cNvSpPr txBox="1">
            <a:spLocks noChangeArrowheads="1"/>
          </p:cNvSpPr>
          <p:nvPr/>
        </p:nvSpPr>
        <p:spPr bwMode="auto">
          <a:xfrm rot="-5400000">
            <a:off x="5284787" y="5840413"/>
            <a:ext cx="1260475" cy="400050"/>
          </a:xfrm>
          <a:prstGeom prst="rect">
            <a:avLst/>
          </a:prstGeom>
          <a:solidFill>
            <a:schemeClr val="accent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Илчлэлт</a:t>
            </a:r>
          </a:p>
        </p:txBody>
      </p:sp>
      <p:sp>
        <p:nvSpPr>
          <p:cNvPr id="28700" name="Text Box 30"/>
          <p:cNvSpPr txBox="1">
            <a:spLocks noChangeArrowheads="1"/>
          </p:cNvSpPr>
          <p:nvPr/>
        </p:nvSpPr>
        <p:spPr bwMode="auto">
          <a:xfrm rot="-5400000">
            <a:off x="76994" y="5944394"/>
            <a:ext cx="969962"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Еврей</a:t>
            </a:r>
          </a:p>
        </p:txBody>
      </p:sp>
      <p:sp>
        <p:nvSpPr>
          <p:cNvPr id="28701" name="Text Box 31"/>
          <p:cNvSpPr txBox="1">
            <a:spLocks noChangeArrowheads="1"/>
          </p:cNvSpPr>
          <p:nvPr/>
        </p:nvSpPr>
        <p:spPr bwMode="auto">
          <a:xfrm rot="-5400000">
            <a:off x="638969" y="5953919"/>
            <a:ext cx="950912"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Иаков</a:t>
            </a:r>
          </a:p>
        </p:txBody>
      </p:sp>
      <p:sp>
        <p:nvSpPr>
          <p:cNvPr id="28702" name="Text Box 32"/>
          <p:cNvSpPr txBox="1">
            <a:spLocks noChangeArrowheads="1"/>
          </p:cNvSpPr>
          <p:nvPr/>
        </p:nvSpPr>
        <p:spPr bwMode="auto">
          <a:xfrm rot="-5400000">
            <a:off x="1202531" y="5926932"/>
            <a:ext cx="1004887"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1 Петр</a:t>
            </a:r>
          </a:p>
        </p:txBody>
      </p:sp>
      <p:sp>
        <p:nvSpPr>
          <p:cNvPr id="28703" name="Text Box 33"/>
          <p:cNvSpPr txBox="1">
            <a:spLocks noChangeArrowheads="1"/>
          </p:cNvSpPr>
          <p:nvPr/>
        </p:nvSpPr>
        <p:spPr bwMode="auto">
          <a:xfrm rot="-5400000">
            <a:off x="1754981" y="5926932"/>
            <a:ext cx="1004887"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2 Петр</a:t>
            </a:r>
          </a:p>
        </p:txBody>
      </p:sp>
      <p:sp>
        <p:nvSpPr>
          <p:cNvPr id="28704" name="Text Box 34"/>
          <p:cNvSpPr txBox="1">
            <a:spLocks noChangeArrowheads="1"/>
          </p:cNvSpPr>
          <p:nvPr/>
        </p:nvSpPr>
        <p:spPr bwMode="auto">
          <a:xfrm rot="-5400000">
            <a:off x="2261394" y="5842794"/>
            <a:ext cx="1173162"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1 Иохан</a:t>
            </a:r>
          </a:p>
        </p:txBody>
      </p:sp>
      <p:sp>
        <p:nvSpPr>
          <p:cNvPr id="28705" name="Text Box 35"/>
          <p:cNvSpPr txBox="1">
            <a:spLocks noChangeArrowheads="1"/>
          </p:cNvSpPr>
          <p:nvPr/>
        </p:nvSpPr>
        <p:spPr bwMode="auto">
          <a:xfrm rot="-5400000">
            <a:off x="2813844" y="5842794"/>
            <a:ext cx="1173162"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2 Иохан</a:t>
            </a:r>
          </a:p>
        </p:txBody>
      </p:sp>
      <p:sp>
        <p:nvSpPr>
          <p:cNvPr id="28706" name="Text Box 36"/>
          <p:cNvSpPr txBox="1">
            <a:spLocks noChangeArrowheads="1"/>
          </p:cNvSpPr>
          <p:nvPr/>
        </p:nvSpPr>
        <p:spPr bwMode="auto">
          <a:xfrm rot="-5400000">
            <a:off x="3347244" y="5842794"/>
            <a:ext cx="1173162"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3 Иохан</a:t>
            </a:r>
          </a:p>
        </p:txBody>
      </p:sp>
      <p:sp>
        <p:nvSpPr>
          <p:cNvPr id="28707" name="Text Box 37"/>
          <p:cNvSpPr txBox="1">
            <a:spLocks noChangeArrowheads="1"/>
          </p:cNvSpPr>
          <p:nvPr/>
        </p:nvSpPr>
        <p:spPr bwMode="auto">
          <a:xfrm rot="-5400000">
            <a:off x="4060825" y="6022975"/>
            <a:ext cx="812800" cy="400050"/>
          </a:xfrm>
          <a:prstGeom prst="rect">
            <a:avLst/>
          </a:prstGeom>
          <a:solidFill>
            <a:srgbClr val="D9DDC1"/>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Иуда</a:t>
            </a:r>
          </a:p>
        </p:txBody>
      </p:sp>
      <p:sp>
        <p:nvSpPr>
          <p:cNvPr id="24589" name="Rectangle 38"/>
          <p:cNvSpPr>
            <a:spLocks noGrp="1" noChangeArrowheads="1"/>
          </p:cNvSpPr>
          <p:nvPr>
            <p:ph type="title" idx="4294967295"/>
          </p:nvPr>
        </p:nvSpPr>
        <p:spPr>
          <a:xfrm>
            <a:off x="0" y="0"/>
            <a:ext cx="9144000" cy="708025"/>
          </a:xfrm>
          <a:solidFill>
            <a:srgbClr val="800000"/>
          </a:solidFill>
        </p:spPr>
        <p:txBody>
          <a:bodyPr anchor="t">
            <a:spAutoFit/>
          </a:bodyPr>
          <a:lstStyle/>
          <a:p>
            <a:pPr eaLnBrk="1" hangingPunct="1"/>
            <a:r>
              <a:rPr lang="en-US" sz="4000" b="1">
                <a:solidFill>
                  <a:srgbClr val="FFFFFF"/>
                </a:solidFill>
                <a:effectLst>
                  <a:outerShdw blurRad="38100" dist="38100" dir="2700000" algn="tl">
                    <a:srgbClr val="000000"/>
                  </a:outerShdw>
                </a:effectLst>
                <a:latin typeface="Arial" charset="0"/>
                <a:ea typeface="ＭＳ Ｐゴシック" charset="0"/>
                <a:cs typeface="Arial" charset="0"/>
              </a:rPr>
              <a:t>Шинэ Гэрээний </a:t>
            </a:r>
            <a:r>
              <a:rPr lang="ja-JP" altLang="en-US" sz="4000" b="1">
                <a:solidFill>
                  <a:srgbClr val="FFFFFF"/>
                </a:solidFill>
                <a:effectLst>
                  <a:outerShdw blurRad="38100" dist="38100" dir="2700000" algn="tl">
                    <a:srgbClr val="000000"/>
                  </a:outerShdw>
                </a:effectLst>
                <a:latin typeface="Arial" charset="0"/>
                <a:ea typeface="ＭＳ Ｐゴシック" charset="0"/>
                <a:cs typeface="Arial" charset="0"/>
              </a:rPr>
              <a:t>“</a:t>
            </a:r>
            <a:r>
              <a:rPr lang="en-US" sz="4000" b="1">
                <a:solidFill>
                  <a:srgbClr val="FFFFFF"/>
                </a:solidFill>
                <a:effectLst>
                  <a:outerShdw blurRad="38100" dist="38100" dir="2700000" algn="tl">
                    <a:srgbClr val="000000"/>
                  </a:outerShdw>
                </a:effectLst>
                <a:latin typeface="Arial" charset="0"/>
                <a:ea typeface="ＭＳ Ｐゴシック" charset="0"/>
                <a:cs typeface="Arial" charset="0"/>
              </a:rPr>
              <a:t>Номын сан</a:t>
            </a:r>
            <a:r>
              <a:rPr lang="ja-JP" altLang="en-US" sz="4000" b="1">
                <a:solidFill>
                  <a:srgbClr val="FFFFFF"/>
                </a:solidFill>
                <a:effectLst>
                  <a:outerShdw blurRad="38100" dist="38100" dir="2700000" algn="tl">
                    <a:srgbClr val="000000"/>
                  </a:outerShdw>
                </a:effectLst>
                <a:latin typeface="Arial" charset="0"/>
                <a:ea typeface="ＭＳ Ｐゴシック" charset="0"/>
                <a:cs typeface="Arial" charset="0"/>
              </a:rPr>
              <a:t>”</a:t>
            </a:r>
            <a:endParaRPr lang="en-US" sz="4000" b="1">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28709" name="Text Box 5"/>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FFFF"/>
                </a:solidFill>
                <a:cs typeface="Arial" charset="0"/>
              </a:rPr>
              <a:t>22</a:t>
            </a:r>
          </a:p>
        </p:txBody>
      </p:sp>
      <p:sp>
        <p:nvSpPr>
          <p:cNvPr id="40" name="Rectangle 39"/>
          <p:cNvSpPr/>
          <p:nvPr/>
        </p:nvSpPr>
        <p:spPr>
          <a:xfrm>
            <a:off x="374650" y="2211388"/>
            <a:ext cx="8540750" cy="74612"/>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sp>
      <p:sp>
        <p:nvSpPr>
          <p:cNvPr id="41" name="Rectangle 40"/>
          <p:cNvSpPr/>
          <p:nvPr/>
        </p:nvSpPr>
        <p:spPr>
          <a:xfrm>
            <a:off x="304800" y="4572000"/>
            <a:ext cx="8540750" cy="74613"/>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sp>
      <p:sp>
        <p:nvSpPr>
          <p:cNvPr id="43" name="Rectangle 42"/>
          <p:cNvSpPr/>
          <p:nvPr/>
        </p:nvSpPr>
        <p:spPr>
          <a:xfrm>
            <a:off x="228600" y="6630988"/>
            <a:ext cx="8540750" cy="74612"/>
          </a:xfrm>
          <a:prstGeom prst="rect">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106"/>
                                        </p:tgtEl>
                                        <p:attrNameLst>
                                          <p:attrName>style.visibility</p:attrName>
                                        </p:attrNameLst>
                                      </p:cBhvr>
                                      <p:to>
                                        <p:strVal val="visible"/>
                                      </p:to>
                                    </p:set>
                                    <p:anim calcmode="lin" valueType="num">
                                      <p:cBhvr additive="base">
                                        <p:cTn id="13" dur="500" fill="hold"/>
                                        <p:tgtEl>
                                          <p:spTgt spid="4106"/>
                                        </p:tgtEl>
                                        <p:attrNameLst>
                                          <p:attrName>ppt_x</p:attrName>
                                        </p:attrNameLst>
                                      </p:cBhvr>
                                      <p:tavLst>
                                        <p:tav tm="0">
                                          <p:val>
                                            <p:strVal val="#ppt_x"/>
                                          </p:val>
                                        </p:tav>
                                        <p:tav tm="100000">
                                          <p:val>
                                            <p:strVal val="#ppt_x"/>
                                          </p:val>
                                        </p:tav>
                                      </p:tavLst>
                                    </p:anim>
                                    <p:anim calcmode="lin" valueType="num">
                                      <p:cBhvr additive="base">
                                        <p:cTn id="14" dur="500" fill="hold"/>
                                        <p:tgtEl>
                                          <p:spTgt spid="4106"/>
                                        </p:tgtEl>
                                        <p:attrNameLst>
                                          <p:attrName>ppt_y</p:attrName>
                                        </p:attrNameLst>
                                      </p:cBhvr>
                                      <p:tavLst>
                                        <p:tav tm="0">
                                          <p:val>
                                            <p:strVal val="0-#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1+#ppt_w/2"/>
                                          </p:val>
                                        </p:tav>
                                        <p:tav tm="100000">
                                          <p:val>
                                            <p:strVal val="#ppt_x"/>
                                          </p:val>
                                        </p:tav>
                                      </p:tavLst>
                                    </p:anim>
                                    <p:anim calcmode="lin" valueType="num">
                                      <p:cBhvr additive="base">
                                        <p:cTn id="1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107"/>
                                        </p:tgtEl>
                                        <p:attrNameLst>
                                          <p:attrName>style.visibility</p:attrName>
                                        </p:attrNameLst>
                                      </p:cBhvr>
                                      <p:to>
                                        <p:strVal val="visible"/>
                                      </p:to>
                                    </p:set>
                                    <p:anim calcmode="lin" valueType="num">
                                      <p:cBhvr additive="base">
                                        <p:cTn id="23" dur="500" fill="hold"/>
                                        <p:tgtEl>
                                          <p:spTgt spid="4107"/>
                                        </p:tgtEl>
                                        <p:attrNameLst>
                                          <p:attrName>ppt_x</p:attrName>
                                        </p:attrNameLst>
                                      </p:cBhvr>
                                      <p:tavLst>
                                        <p:tav tm="0">
                                          <p:val>
                                            <p:strVal val="#ppt_x"/>
                                          </p:val>
                                        </p:tav>
                                        <p:tav tm="100000">
                                          <p:val>
                                            <p:strVal val="#ppt_x"/>
                                          </p:val>
                                        </p:tav>
                                      </p:tavLst>
                                    </p:anim>
                                    <p:anim calcmode="lin" valueType="num">
                                      <p:cBhvr additive="base">
                                        <p:cTn id="24" dur="500" fill="hold"/>
                                        <p:tgtEl>
                                          <p:spTgt spid="4107"/>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122"/>
                                        </p:tgtEl>
                                        <p:attrNameLst>
                                          <p:attrName>style.visibility</p:attrName>
                                        </p:attrNameLst>
                                      </p:cBhvr>
                                      <p:to>
                                        <p:strVal val="visible"/>
                                      </p:to>
                                    </p:set>
                                    <p:anim calcmode="lin" valueType="num">
                                      <p:cBhvr additive="base">
                                        <p:cTn id="29" dur="500" fill="hold"/>
                                        <p:tgtEl>
                                          <p:spTgt spid="4122"/>
                                        </p:tgtEl>
                                        <p:attrNameLst>
                                          <p:attrName>ppt_x</p:attrName>
                                        </p:attrNameLst>
                                      </p:cBhvr>
                                      <p:tavLst>
                                        <p:tav tm="0">
                                          <p:val>
                                            <p:strVal val="#ppt_x"/>
                                          </p:val>
                                        </p:tav>
                                        <p:tav tm="100000">
                                          <p:val>
                                            <p:strVal val="#ppt_x"/>
                                          </p:val>
                                        </p:tav>
                                      </p:tavLst>
                                    </p:anim>
                                    <p:anim calcmode="lin" valueType="num">
                                      <p:cBhvr additive="base">
                                        <p:cTn id="30" dur="500" fill="hold"/>
                                        <p:tgtEl>
                                          <p:spTgt spid="4122"/>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4123"/>
                                        </p:tgtEl>
                                        <p:attrNameLst>
                                          <p:attrName>style.visibility</p:attrName>
                                        </p:attrNameLst>
                                      </p:cBhvr>
                                      <p:to>
                                        <p:strVal val="visible"/>
                                      </p:to>
                                    </p:set>
                                    <p:anim calcmode="lin" valueType="num">
                                      <p:cBhvr additive="base">
                                        <p:cTn id="35" dur="500" fill="hold"/>
                                        <p:tgtEl>
                                          <p:spTgt spid="4123"/>
                                        </p:tgtEl>
                                        <p:attrNameLst>
                                          <p:attrName>ppt_x</p:attrName>
                                        </p:attrNameLst>
                                      </p:cBhvr>
                                      <p:tavLst>
                                        <p:tav tm="0">
                                          <p:val>
                                            <p:strVal val="#ppt_x"/>
                                          </p:val>
                                        </p:tav>
                                        <p:tav tm="100000">
                                          <p:val>
                                            <p:strVal val="#ppt_x"/>
                                          </p:val>
                                        </p:tav>
                                      </p:tavLst>
                                    </p:anim>
                                    <p:anim calcmode="lin" valueType="num">
                                      <p:cBhvr additive="base">
                                        <p:cTn id="36" dur="500" fill="hold"/>
                                        <p:tgtEl>
                                          <p:spTgt spid="4123"/>
                                        </p:tgtEl>
                                        <p:attrNameLst>
                                          <p:attrName>ppt_y</p:attrName>
                                        </p:attrNameLst>
                                      </p:cBhvr>
                                      <p:tavLst>
                                        <p:tav tm="0">
                                          <p:val>
                                            <p:strVal val="0-#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124"/>
                                        </p:tgtEl>
                                        <p:attrNameLst>
                                          <p:attrName>style.visibility</p:attrName>
                                        </p:attrNameLst>
                                      </p:cBhvr>
                                      <p:to>
                                        <p:strVal val="visible"/>
                                      </p:to>
                                    </p:set>
                                    <p:anim calcmode="lin" valueType="num">
                                      <p:cBhvr additive="base">
                                        <p:cTn id="39" dur="500" fill="hold"/>
                                        <p:tgtEl>
                                          <p:spTgt spid="4124"/>
                                        </p:tgtEl>
                                        <p:attrNameLst>
                                          <p:attrName>ppt_x</p:attrName>
                                        </p:attrNameLst>
                                      </p:cBhvr>
                                      <p:tavLst>
                                        <p:tav tm="0">
                                          <p:val>
                                            <p:strVal val="1+#ppt_w/2"/>
                                          </p:val>
                                        </p:tav>
                                        <p:tav tm="100000">
                                          <p:val>
                                            <p:strVal val="#ppt_x"/>
                                          </p:val>
                                        </p:tav>
                                      </p:tavLst>
                                    </p:anim>
                                    <p:anim calcmode="lin" valueType="num">
                                      <p:cBhvr additive="base">
                                        <p:cTn id="40" dur="500" fill="hold"/>
                                        <p:tgtEl>
                                          <p:spTgt spid="4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5" grpId="0" autoUpdateAnimBg="0"/>
      <p:bldP spid="4106" grpId="0" autoUpdateAnimBg="0"/>
      <p:bldP spid="4107" grpId="0" autoUpdateAnimBg="0"/>
      <p:bldP spid="4122" grpId="0" autoUpdateAnimBg="0"/>
      <p:bldP spid="4123" grpId="0" autoUpdateAnimBg="0"/>
      <p:bldP spid="412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260CFD-A1DE-EF47-BB4E-9A568125523F}" type="slidenum">
              <a:rPr lang="en-US" sz="1400"/>
              <a:pPr eaLnBrk="1" hangingPunct="1"/>
              <a:t>20</a:t>
            </a:fld>
            <a:endParaRPr lang="en-US" sz="1400"/>
          </a:p>
        </p:txBody>
      </p:sp>
      <p:sp>
        <p:nvSpPr>
          <p:cNvPr id="37890" name="Text Box 2"/>
          <p:cNvSpPr txBox="1">
            <a:spLocks noChangeArrowheads="1"/>
          </p:cNvSpPr>
          <p:nvPr/>
        </p:nvSpPr>
        <p:spPr bwMode="auto">
          <a:xfrm>
            <a:off x="1524000" y="2617788"/>
            <a:ext cx="6096000" cy="3540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u="sng">
                <a:latin typeface="Times New Roman" charset="0"/>
                <a:ea typeface="SimSun" charset="0"/>
                <a:cs typeface="Times New Roman" charset="0"/>
              </a:rPr>
              <a:t>Дүгнэлт</a:t>
            </a:r>
            <a:endParaRPr lang="en-US" altLang="zh-CN" sz="2800" b="1">
              <a:latin typeface="Times New Roman" charset="0"/>
              <a:ea typeface="SimSun" charset="0"/>
              <a:cs typeface="Times New Roman" charset="0"/>
            </a:endParaRPr>
          </a:p>
          <a:p>
            <a:pPr algn="ctr" eaLnBrk="1" hangingPunct="1"/>
            <a:r>
              <a:rPr lang="en-US" altLang="zh-CN" sz="2800" b="1">
                <a:latin typeface="Times New Roman" charset="0"/>
                <a:ea typeface="SimSun" charset="0"/>
                <a:cs typeface="Times New Roman" charset="0"/>
              </a:rPr>
              <a:t> Бурханы Хүү болох Христийн үйл явдлаас түүвэрлэн хэрхэн үйлчилсэн талаар бичсэнээр Христ зарц мэт зовж байсныг дууриал болгон харуулжээ. Үүний адил Ромд буй итгэгчид Христийн зовлонг санах учиртайг харуулахыг зорьжээ.</a:t>
            </a:r>
            <a:endParaRPr lang="en-US" sz="2800" b="1">
              <a:latin typeface="Times New Roman" charset="0"/>
              <a:cs typeface="Times New Roman" charset="0"/>
            </a:endParaRPr>
          </a:p>
        </p:txBody>
      </p:sp>
      <p:sp>
        <p:nvSpPr>
          <p:cNvPr id="60420" name="Text Box 4"/>
          <p:cNvSpPr txBox="1">
            <a:spLocks noChangeArrowheads="1"/>
          </p:cNvSpPr>
          <p:nvPr/>
        </p:nvSpPr>
        <p:spPr bwMode="auto">
          <a:xfrm>
            <a:off x="4100513" y="482600"/>
            <a:ext cx="1087437"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latin typeface="Chicago" charset="0"/>
                <a:ea typeface="SimSun" charset="0"/>
                <a:cs typeface="SimSun" charset="0"/>
              </a:rPr>
              <a:t>Марк</a:t>
            </a:r>
            <a:endParaRPr lang="en-US">
              <a:latin typeface="Times New Roman" charset="0"/>
              <a:ea typeface="SimSun" charset="0"/>
              <a:cs typeface="SimSun" charset="0"/>
            </a:endParaRPr>
          </a:p>
        </p:txBody>
      </p:sp>
      <p:sp>
        <p:nvSpPr>
          <p:cNvPr id="60421" name="Text Box 5"/>
          <p:cNvSpPr txBox="1">
            <a:spLocks noChangeArrowheads="1"/>
          </p:cNvSpPr>
          <p:nvPr/>
        </p:nvSpPr>
        <p:spPr bwMode="auto">
          <a:xfrm>
            <a:off x="3643313" y="1295400"/>
            <a:ext cx="2052637" cy="954088"/>
          </a:xfrm>
          <a:prstGeom prst="rect">
            <a:avLst/>
          </a:prstGeom>
          <a:solidFill>
            <a:schemeClr val="accent1"/>
          </a:solidFill>
          <a:ln w="9525">
            <a:solidFill>
              <a:srgbClr val="CC99FF"/>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u="sng">
                <a:latin typeface="Times New Roman" charset="0"/>
                <a:ea typeface="SimSun" charset="0"/>
                <a:cs typeface="Times New Roman" charset="0"/>
              </a:rPr>
              <a:t>Түлхүүр үг</a:t>
            </a:r>
            <a:endParaRPr lang="en-US" altLang="zh-CN" sz="2800" b="1">
              <a:latin typeface="Times New Roman" charset="0"/>
              <a:ea typeface="SimSun" charset="0"/>
              <a:cs typeface="Times New Roman" charset="0"/>
            </a:endParaRPr>
          </a:p>
          <a:p>
            <a:pPr algn="ctr" eaLnBrk="1" hangingPunct="1"/>
            <a:r>
              <a:rPr lang="en-US" sz="2800" b="1">
                <a:latin typeface="Times New Roman" charset="0"/>
                <a:ea typeface="SimSun" charset="0"/>
                <a:cs typeface="Times New Roman" charset="0"/>
              </a:rPr>
              <a:t>Дагалдагч</a:t>
            </a:r>
            <a:endParaRPr lang="en-US" sz="2800" b="1">
              <a:latin typeface="Times New Roman" charset="0"/>
              <a:cs typeface="Times New Roman" charset="0"/>
            </a:endParaRPr>
          </a:p>
        </p:txBody>
      </p:sp>
      <p:pic>
        <p:nvPicPr>
          <p:cNvPr id="37894" name="Picture 6" descr="j0309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2895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7"/>
          <p:cNvSpPr txBox="1">
            <a:spLocks noChangeArrowheads="1"/>
          </p:cNvSpPr>
          <p:nvPr/>
        </p:nvSpPr>
        <p:spPr bwMode="auto">
          <a:xfrm rot="-1547589">
            <a:off x="5575300" y="1062038"/>
            <a:ext cx="3543300" cy="95567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a:solidFill>
                  <a:srgbClr val="FFFFFF"/>
                </a:solidFill>
                <a:latin typeface="Times New Roman" charset="0"/>
                <a:ea typeface="SimSun" charset="0"/>
                <a:cs typeface="Times New Roman" charset="0"/>
              </a:rPr>
              <a:t>Сайн мэдээний үйлс</a:t>
            </a:r>
          </a:p>
          <a:p>
            <a:pPr algn="ctr" eaLnBrk="1" hangingPunct="1"/>
            <a:r>
              <a:rPr lang="en-US" altLang="zh-CN" sz="2800" b="1">
                <a:solidFill>
                  <a:srgbClr val="FFFFFF"/>
                </a:solidFill>
                <a:latin typeface="Times New Roman" charset="0"/>
                <a:ea typeface="SimSun" charset="0"/>
                <a:cs typeface="Times New Roman" charset="0"/>
              </a:rPr>
              <a:t>“Тэр даруй” 41 удаа</a:t>
            </a:r>
            <a:endParaRPr lang="en-US" sz="2800" b="1">
              <a:solidFill>
                <a:srgbClr val="FFFFFF"/>
              </a:solidFill>
              <a:latin typeface="Times New Roman"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1000" fill="hold"/>
                                        <p:tgtEl>
                                          <p:spTgt spid="37894"/>
                                        </p:tgtEl>
                                        <p:attrNameLst>
                                          <p:attrName>ppt_w</p:attrName>
                                        </p:attrNameLst>
                                      </p:cBhvr>
                                      <p:tavLst>
                                        <p:tav tm="0">
                                          <p:val>
                                            <p:fltVal val="0"/>
                                          </p:val>
                                        </p:tav>
                                        <p:tav tm="100000">
                                          <p:val>
                                            <p:strVal val="#ppt_w"/>
                                          </p:val>
                                        </p:tav>
                                      </p:tavLst>
                                    </p:anim>
                                    <p:anim calcmode="lin" valueType="num">
                                      <p:cBhvr>
                                        <p:cTn id="14" dur="1000" fill="hold"/>
                                        <p:tgtEl>
                                          <p:spTgt spid="37894"/>
                                        </p:tgtEl>
                                        <p:attrNameLst>
                                          <p:attrName>ppt_h</p:attrName>
                                        </p:attrNameLst>
                                      </p:cBhvr>
                                      <p:tavLst>
                                        <p:tav tm="0">
                                          <p:val>
                                            <p:fltVal val="0"/>
                                          </p:val>
                                        </p:tav>
                                        <p:tav tm="100000">
                                          <p:val>
                                            <p:strVal val="#ppt_h"/>
                                          </p:val>
                                        </p:tav>
                                      </p:tavLst>
                                    </p:anim>
                                    <p:anim calcmode="lin" valueType="num">
                                      <p:cBhvr>
                                        <p:cTn id="15" dur="1000" fill="hold"/>
                                        <p:tgtEl>
                                          <p:spTgt spid="378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789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1000" fill="hold"/>
                                        <p:tgtEl>
                                          <p:spTgt spid="37895"/>
                                        </p:tgtEl>
                                        <p:attrNameLst>
                                          <p:attrName>ppt_w</p:attrName>
                                        </p:attrNameLst>
                                      </p:cBhvr>
                                      <p:tavLst>
                                        <p:tav tm="0">
                                          <p:val>
                                            <p:fltVal val="0"/>
                                          </p:val>
                                        </p:tav>
                                        <p:tav tm="100000">
                                          <p:val>
                                            <p:strVal val="#ppt_w"/>
                                          </p:val>
                                        </p:tav>
                                      </p:tavLst>
                                    </p:anim>
                                    <p:anim calcmode="lin" valueType="num">
                                      <p:cBhvr>
                                        <p:cTn id="20" dur="1000" fill="hold"/>
                                        <p:tgtEl>
                                          <p:spTgt spid="37895"/>
                                        </p:tgtEl>
                                        <p:attrNameLst>
                                          <p:attrName>ppt_h</p:attrName>
                                        </p:attrNameLst>
                                      </p:cBhvr>
                                      <p:tavLst>
                                        <p:tav tm="0">
                                          <p:val>
                                            <p:fltVal val="0"/>
                                          </p:val>
                                        </p:tav>
                                        <p:tav tm="100000">
                                          <p:val>
                                            <p:strVal val="#ppt_h"/>
                                          </p:val>
                                        </p:tav>
                                      </p:tavLst>
                                    </p:anim>
                                    <p:anim calcmode="lin" valueType="num">
                                      <p:cBhvr>
                                        <p:cTn id="21" dur="1000" fill="hold"/>
                                        <p:tgtEl>
                                          <p:spTgt spid="378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78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mn-ea"/>
                <a:cs typeface="+mn-cs"/>
              </a:rPr>
              <a:t>“Дэлхийн хязгаар хүртэл” (Үйлс 1:8)</a:t>
            </a:r>
          </a:p>
          <a:p>
            <a:pPr>
              <a:defRPr/>
            </a:pPr>
            <a:r>
              <a:rPr lang="en-US" sz="1600" b="1">
                <a:solidFill>
                  <a:srgbClr val="000000"/>
                </a:solidFill>
                <a:ea typeface="+mn-ea"/>
                <a:cs typeface="+mn-cs"/>
              </a:rPr>
              <a:t>Acts </a:t>
            </a:r>
            <a:r>
              <a:rPr lang="en-US" sz="2000" b="1">
                <a:solidFill>
                  <a:srgbClr val="000000"/>
                </a:solidFill>
                <a:ea typeface="+mn-ea"/>
                <a:cs typeface="+mn-cs"/>
              </a:rPr>
              <a:t>9  13       14    15  16          18           21     27     28</a:t>
            </a:r>
          </a:p>
        </p:txBody>
      </p:sp>
      <p:sp>
        <p:nvSpPr>
          <p:cNvPr id="6246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49 оны намар</a:t>
            </a:r>
          </a:p>
          <a:p>
            <a:pPr algn="ctr" eaLnBrk="1" hangingPunct="1">
              <a:spcBef>
                <a:spcPct val="50000"/>
              </a:spcBef>
            </a:pPr>
            <a:r>
              <a:rPr lang="en-US" sz="1600" b="1">
                <a:solidFill>
                  <a:srgbClr val="FFFFFF"/>
                </a:solidFill>
                <a:latin typeface="Arial Narrow" charset="0"/>
                <a:cs typeface="Times New Roman" charset="0"/>
              </a:rPr>
              <a:t>Зөвлөл</a:t>
            </a:r>
          </a:p>
        </p:txBody>
      </p:sp>
      <p:sp>
        <p:nvSpPr>
          <p:cNvPr id="6246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Шүүлт</a:t>
            </a:r>
            <a:endParaRPr lang="en-US" sz="1800" b="1">
              <a:solidFill>
                <a:srgbClr val="FFFFFF"/>
              </a:solidFill>
              <a:latin typeface="Arial Narrow" charset="0"/>
              <a:cs typeface="Times New Roman" charset="0"/>
            </a:endParaRPr>
          </a:p>
        </p:txBody>
      </p:sp>
      <p:sp>
        <p:nvSpPr>
          <p:cNvPr id="6247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68 Хавар</a:t>
            </a:r>
          </a:p>
          <a:p>
            <a:pPr algn="ctr" eaLnBrk="1" hangingPunct="1">
              <a:spcBef>
                <a:spcPct val="50000"/>
              </a:spcBef>
            </a:pPr>
            <a:r>
              <a:rPr lang="en-US" sz="1400" b="1">
                <a:solidFill>
                  <a:srgbClr val="FFFFFF"/>
                </a:solidFill>
                <a:latin typeface="Arial Narrow" charset="0"/>
                <a:cs typeface="Times New Roman" charset="0"/>
              </a:rPr>
              <a:t>Чуулганы тэлэлт</a:t>
            </a:r>
            <a:endParaRPr lang="en-US" sz="1600" b="1">
              <a:solidFill>
                <a:srgbClr val="FFFFFF"/>
              </a:solidFill>
              <a:latin typeface="Arial Narrow" charset="0"/>
              <a:cs typeface="Times New Roman" charset="0"/>
            </a:endParaRPr>
          </a:p>
        </p:txBody>
      </p:sp>
      <p:sp>
        <p:nvSpPr>
          <p:cNvPr id="6247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62473" name="Text Box 7"/>
          <p:cNvSpPr txBox="1">
            <a:spLocks noChangeArrowheads="1"/>
          </p:cNvSpPr>
          <p:nvPr/>
        </p:nvSpPr>
        <p:spPr bwMode="auto">
          <a:xfrm>
            <a:off x="914400" y="2211388"/>
            <a:ext cx="990600" cy="112395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48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49 оны 9 сар</a:t>
            </a:r>
          </a:p>
          <a:p>
            <a:pPr algn="ctr" eaLnBrk="1" hangingPunct="1"/>
            <a:r>
              <a:rPr lang="en-US" sz="2000" b="1">
                <a:solidFill>
                  <a:srgbClr val="000000"/>
                </a:solidFill>
                <a:latin typeface="Arial Narrow" charset="0"/>
                <a:cs typeface="Times New Roman" charset="0"/>
              </a:rPr>
              <a:t>1</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Галат</a:t>
            </a:r>
          </a:p>
          <a:p>
            <a:pPr algn="ctr" eaLnBrk="1" hangingPunct="1">
              <a:spcBef>
                <a:spcPct val="50000"/>
              </a:spcBef>
            </a:pPr>
            <a:endParaRPr lang="en-US" sz="900" b="1">
              <a:solidFill>
                <a:srgbClr val="000000"/>
              </a:solidFill>
              <a:latin typeface="Arial Narrow" charset="0"/>
              <a:cs typeface="Times New Roman" charset="0"/>
            </a:endParaRPr>
          </a:p>
        </p:txBody>
      </p:sp>
      <p:sp>
        <p:nvSpPr>
          <p:cNvPr id="62474" name="Text Box 9"/>
          <p:cNvSpPr txBox="1">
            <a:spLocks noChangeArrowheads="1"/>
          </p:cNvSpPr>
          <p:nvPr/>
        </p:nvSpPr>
        <p:spPr bwMode="auto">
          <a:xfrm>
            <a:off x="3743325"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53 оны 9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57 оны 5 сар</a:t>
            </a:r>
          </a:p>
          <a:p>
            <a:pPr algn="ctr" eaLnBrk="1" hangingPunct="1"/>
            <a:r>
              <a:rPr lang="en-US" sz="2000" b="1">
                <a:solidFill>
                  <a:srgbClr val="000000"/>
                </a:solidFill>
                <a:latin typeface="Arial Narrow" charset="0"/>
                <a:cs typeface="Times New Roman" charset="0"/>
              </a:rPr>
              <a:t>3</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Ази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r>
              <a:rPr lang="en-US" sz="2000" b="1">
                <a:solidFill>
                  <a:srgbClr val="FFFFFF"/>
                </a:solidFill>
                <a:latin typeface="Arial Narrow" charset="0"/>
                <a:cs typeface="Times New Roman" charset="0"/>
              </a:rPr>
              <a:t>1</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br>
              <a:rPr lang="en-US" sz="2000" b="1">
                <a:solidFill>
                  <a:srgbClr val="FFFFFF"/>
                </a:solidFill>
                <a:latin typeface="Arial Narrow" charset="0"/>
                <a:cs typeface="Times New Roman" charset="0"/>
              </a:rPr>
            </a:b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r>
              <a:rPr lang="en-US" sz="2000" b="1">
                <a:solidFill>
                  <a:srgbClr val="FFFFFF"/>
                </a:solidFill>
                <a:latin typeface="Arial Narrow" charset="0"/>
                <a:cs typeface="Times New Roman" charset="0"/>
              </a:rPr>
              <a:t>2</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p>
          <a:p>
            <a:pPr algn="ctr" eaLnBrk="1" hangingPunct="1">
              <a:spcBef>
                <a:spcPct val="50000"/>
              </a:spcBef>
            </a:pPr>
            <a:endParaRPr lang="en-US" sz="1000" b="1">
              <a:solidFill>
                <a:srgbClr val="FFFFFF"/>
              </a:solidFill>
              <a:latin typeface="Arial Narrow" charset="0"/>
              <a:cs typeface="Times New Roman" charset="0"/>
            </a:endParaRPr>
          </a:p>
        </p:txBody>
      </p:sp>
      <p:sp>
        <p:nvSpPr>
          <p:cNvPr id="6247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57 оны 5 сар-</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59 оны 8 сар</a:t>
            </a:r>
          </a:p>
          <a:p>
            <a:pPr algn="ctr" eaLnBrk="1" hangingPunct="1">
              <a:spcBef>
                <a:spcPct val="50000"/>
              </a:spcBef>
            </a:pPr>
            <a:r>
              <a:rPr lang="en-US" sz="1600" b="1">
                <a:solidFill>
                  <a:srgbClr val="FFFFFF"/>
                </a:solidFill>
                <a:latin typeface="Arial Narrow" charset="0"/>
                <a:cs typeface="Times New Roman" charset="0"/>
              </a:rPr>
              <a:t>Дамаск</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Антиох</a:t>
            </a:r>
          </a:p>
        </p:txBody>
      </p:sp>
      <p:sp>
        <p:nvSpPr>
          <p:cNvPr id="6247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62479" name="Text Box 9"/>
          <p:cNvSpPr txBox="1">
            <a:spLocks noChangeArrowheads="1"/>
          </p:cNvSpPr>
          <p:nvPr/>
        </p:nvSpPr>
        <p:spPr bwMode="auto">
          <a:xfrm>
            <a:off x="6324600" y="2197100"/>
            <a:ext cx="990600" cy="11382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sz="2000" b="1">
                <a:solidFill>
                  <a:srgbClr val="000000"/>
                </a:solidFill>
                <a:latin typeface="Arial Narrow" charset="0"/>
                <a:cs typeface="Times New Roman" charset="0"/>
              </a:rPr>
              <a:t>4</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Испани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solidFill>
                  <a:srgbClr val="FFFFFF"/>
                </a:solidFill>
                <a:effectLst>
                  <a:outerShdw blurRad="38100" dist="38100" dir="2700000" algn="tl">
                    <a:srgbClr val="DDDDDD"/>
                  </a:outerShdw>
                </a:effectLst>
                <a:cs typeface="Times New Roman" charset="0"/>
              </a:rPr>
              <a:t>Шинэ Гэрээний тойм (түүх)</a:t>
            </a:r>
          </a:p>
        </p:txBody>
      </p:sp>
      <p:sp>
        <p:nvSpPr>
          <p:cNvPr id="32" name="Text Box 19"/>
          <p:cNvSpPr txBox="1">
            <a:spLocks noChangeArrowheads="1"/>
          </p:cNvSpPr>
          <p:nvPr/>
        </p:nvSpPr>
        <p:spPr bwMode="auto">
          <a:xfrm>
            <a:off x="838200" y="3657600"/>
            <a:ext cx="1066800" cy="33813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Aril" charset="0"/>
                <a:ea typeface="Times New Roman" charset="0"/>
              </a:rPr>
              <a:t>Матай</a:t>
            </a:r>
          </a:p>
        </p:txBody>
      </p:sp>
      <p:sp>
        <p:nvSpPr>
          <p:cNvPr id="50" name="Text Box 19"/>
          <p:cNvSpPr txBox="1">
            <a:spLocks noChangeArrowheads="1"/>
          </p:cNvSpPr>
          <p:nvPr/>
        </p:nvSpPr>
        <p:spPr bwMode="auto">
          <a:xfrm>
            <a:off x="152400" y="5486400"/>
            <a:ext cx="1800225" cy="646113"/>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Сайн мэдээ ба Үйлс ном</a:t>
            </a:r>
            <a:endParaRPr lang="en-US" sz="1600">
              <a:solidFill>
                <a:srgbClr val="FFFFFF"/>
              </a:solidFill>
              <a:latin typeface="Arial Narrow" charset="0"/>
              <a:cs typeface="Times New Roman" charset="0"/>
            </a:endParaRPr>
          </a:p>
        </p:txBody>
      </p:sp>
      <p:sp>
        <p:nvSpPr>
          <p:cNvPr id="6248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200" b="1">
                <a:solidFill>
                  <a:srgbClr val="FFFFFF"/>
                </a:solidFill>
                <a:cs typeface="Times New Roman" charset="0"/>
              </a:rPr>
              <a:t> Сайн мэдээ ба Үйлс</a:t>
            </a:r>
            <a:endParaRPr lang="en-US" sz="1600" b="1">
              <a:solidFill>
                <a:srgbClr val="FFFFFF"/>
              </a:solidFill>
              <a:cs typeface="Times New Roman" charset="0"/>
            </a:endParaRPr>
          </a:p>
        </p:txBody>
      </p:sp>
      <p:sp>
        <p:nvSpPr>
          <p:cNvPr id="62486" name="Text Box 7"/>
          <p:cNvSpPr txBox="1">
            <a:spLocks noChangeArrowheads="1"/>
          </p:cNvSpPr>
          <p:nvPr/>
        </p:nvSpPr>
        <p:spPr bwMode="auto">
          <a:xfrm>
            <a:off x="2667000" y="2149475"/>
            <a:ext cx="990600" cy="11541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50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52 оны 9 сар</a:t>
            </a:r>
          </a:p>
          <a:p>
            <a:pPr algn="ctr" eaLnBrk="1" hangingPunct="1"/>
            <a:r>
              <a:rPr lang="en-US" sz="2000" b="1">
                <a:solidFill>
                  <a:srgbClr val="000000"/>
                </a:solidFill>
                <a:latin typeface="Arial Narrow" charset="0"/>
                <a:cs typeface="Times New Roman" charset="0"/>
              </a:rPr>
              <a:t>2</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Эгийн</a:t>
            </a:r>
            <a:br>
              <a:rPr lang="en-US" sz="2000" b="1">
                <a:solidFill>
                  <a:srgbClr val="000000"/>
                </a:solidFill>
                <a:latin typeface="Arial Narrow" charset="0"/>
                <a:cs typeface="Times New Roman" charset="0"/>
              </a:rPr>
            </a:br>
            <a:endParaRPr lang="en-US" sz="1100" b="1">
              <a:solidFill>
                <a:srgbClr val="000000"/>
              </a:solidFill>
              <a:latin typeface="Arial Narrow" charset="0"/>
              <a:cs typeface="Times New Roman" charset="0"/>
            </a:endParaRPr>
          </a:p>
        </p:txBody>
      </p:sp>
      <p:sp>
        <p:nvSpPr>
          <p:cNvPr id="21"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Лук</a:t>
            </a:r>
            <a:endParaRPr lang="en-US" sz="1600">
              <a:solidFill>
                <a:srgbClr val="FFFFFF"/>
              </a:solidFill>
              <a:ea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758CF4-FAFB-DE47-869E-3C941045B816}" type="slidenum">
              <a:rPr lang="en-US" sz="1400"/>
              <a:pPr eaLnBrk="1" hangingPunct="1"/>
              <a:t>22</a:t>
            </a:fld>
            <a:endParaRPr lang="en-US" sz="1400"/>
          </a:p>
        </p:txBody>
      </p:sp>
      <p:sp>
        <p:nvSpPr>
          <p:cNvPr id="63491" name="Text Box 2"/>
          <p:cNvSpPr txBox="1">
            <a:spLocks noChangeArrowheads="1"/>
          </p:cNvSpPr>
          <p:nvPr/>
        </p:nvSpPr>
        <p:spPr bwMode="auto">
          <a:xfrm>
            <a:off x="8534400" y="15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93</a:t>
            </a:r>
          </a:p>
        </p:txBody>
      </p:sp>
      <p:grpSp>
        <p:nvGrpSpPr>
          <p:cNvPr id="63492" name="Group 3"/>
          <p:cNvGrpSpPr>
            <a:grpSpLocks/>
          </p:cNvGrpSpPr>
          <p:nvPr/>
        </p:nvGrpSpPr>
        <p:grpSpPr bwMode="auto">
          <a:xfrm>
            <a:off x="-85725" y="687388"/>
            <a:ext cx="9305925" cy="6170612"/>
            <a:chOff x="0" y="0"/>
            <a:chExt cx="4525" cy="3453"/>
          </a:xfrm>
        </p:grpSpPr>
        <p:grpSp>
          <p:nvGrpSpPr>
            <p:cNvPr id="63495" name="Group 4"/>
            <p:cNvGrpSpPr>
              <a:grpSpLocks/>
            </p:cNvGrpSpPr>
            <p:nvPr/>
          </p:nvGrpSpPr>
          <p:grpSpPr bwMode="auto">
            <a:xfrm>
              <a:off x="0" y="0"/>
              <a:ext cx="4525" cy="671"/>
              <a:chOff x="0" y="0"/>
              <a:chExt cx="4525" cy="671"/>
            </a:xfrm>
          </p:grpSpPr>
          <p:sp>
            <p:nvSpPr>
              <p:cNvPr id="63556" name="Rectangle 5"/>
              <p:cNvSpPr>
                <a:spLocks noChangeArrowheads="1"/>
              </p:cNvSpPr>
              <p:nvPr/>
            </p:nvSpPr>
            <p:spPr bwMode="auto">
              <a:xfrm>
                <a:off x="32" y="0"/>
                <a:ext cx="4461" cy="671"/>
              </a:xfrm>
              <a:prstGeom prst="rect">
                <a:avLst/>
              </a:prstGeom>
              <a:solidFill>
                <a:srgbClr val="D9DDC1">
                  <a:alpha val="50195"/>
                </a:srgbClr>
              </a:solidFill>
              <a:ln w="12700" cap="sq">
                <a:solidFill>
                  <a:schemeClr val="tx1"/>
                </a:solidFill>
                <a:miter lim="800000"/>
                <a:headEnd type="none" w="sm" len="sm"/>
                <a:tailEnd type="none" w="sm" len="sm"/>
              </a:ln>
            </p:spPr>
            <p:txBody>
              <a:bodyPr lIns="0" rIns="0" anchor="ctr"/>
              <a:lstStyle/>
              <a:p>
                <a:pPr algn="ctr"/>
                <a:r>
                  <a:rPr lang="en-US" altLang="zh-CN" sz="2200" b="1">
                    <a:latin typeface="Times New Roman" charset="0"/>
                    <a:ea typeface="SimSun" charset="0"/>
                    <a:cs typeface="Times New Roman" charset="0"/>
                  </a:rPr>
                  <a:t> </a:t>
                </a:r>
              </a:p>
              <a:p>
                <a:pPr algn="ctr" eaLnBrk="0" hangingPunct="0"/>
                <a:r>
                  <a:rPr lang="en-US" altLang="zh-CN" sz="2600" b="1">
                    <a:latin typeface="Times New Roman" charset="0"/>
                    <a:ea typeface="SimSun" charset="0"/>
                    <a:cs typeface="Times New Roman" charset="0"/>
                  </a:rPr>
                  <a:t>Бүхний Аврагч Төгс хүчит хаанчлалыг авчран үйлчилсэн нь</a:t>
                </a:r>
                <a:endParaRPr lang="en-US" altLang="zh-CN" sz="2200" b="1">
                  <a:latin typeface="Times New Roman" charset="0"/>
                  <a:ea typeface="SimSun" charset="0"/>
                  <a:cs typeface="Times New Roman" charset="0"/>
                </a:endParaRPr>
              </a:p>
              <a:p>
                <a:pPr algn="ctr" eaLnBrk="0" hangingPunct="0"/>
                <a:r>
                  <a:rPr lang="en-US" altLang="zh-CN" sz="2200" b="1">
                    <a:latin typeface="Times New Roman" charset="0"/>
                    <a:ea typeface="SimSun" charset="0"/>
                    <a:cs typeface="Times New Roman" charset="0"/>
                  </a:rPr>
                  <a:t> </a:t>
                </a:r>
              </a:p>
            </p:txBody>
          </p:sp>
          <p:sp>
            <p:nvSpPr>
              <p:cNvPr id="63557" name="Rectangle 6"/>
              <p:cNvSpPr>
                <a:spLocks noChangeArrowheads="1"/>
              </p:cNvSpPr>
              <p:nvPr/>
            </p:nvSpPr>
            <p:spPr bwMode="auto">
              <a:xfrm>
                <a:off x="0" y="0"/>
                <a:ext cx="4525" cy="67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496" name="Group 7"/>
            <p:cNvGrpSpPr>
              <a:grpSpLocks/>
            </p:cNvGrpSpPr>
            <p:nvPr/>
          </p:nvGrpSpPr>
          <p:grpSpPr bwMode="auto">
            <a:xfrm>
              <a:off x="0" y="671"/>
              <a:ext cx="2594" cy="633"/>
              <a:chOff x="0" y="671"/>
              <a:chExt cx="2594" cy="633"/>
            </a:xfrm>
          </p:grpSpPr>
          <p:sp>
            <p:nvSpPr>
              <p:cNvPr id="63554" name="Rectangle 8"/>
              <p:cNvSpPr>
                <a:spLocks noChangeArrowheads="1"/>
              </p:cNvSpPr>
              <p:nvPr/>
            </p:nvSpPr>
            <p:spPr bwMode="auto">
              <a:xfrm>
                <a:off x="32" y="671"/>
                <a:ext cx="25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Төөрөгсдийг эрж олох</a:t>
                </a:r>
              </a:p>
              <a:p>
                <a:pPr algn="ctr" eaLnBrk="0" hangingPunct="0"/>
                <a:endParaRPr lang="en-US" altLang="zh-CN" sz="2200" b="1">
                  <a:latin typeface="Times" charset="0"/>
                  <a:ea typeface="SimSun" charset="0"/>
                  <a:cs typeface="SimSun" charset="0"/>
                </a:endParaRPr>
              </a:p>
            </p:txBody>
          </p:sp>
          <p:sp>
            <p:nvSpPr>
              <p:cNvPr id="63555" name="Rectangle 9"/>
              <p:cNvSpPr>
                <a:spLocks noChangeArrowheads="1"/>
              </p:cNvSpPr>
              <p:nvPr/>
            </p:nvSpPr>
            <p:spPr bwMode="auto">
              <a:xfrm>
                <a:off x="0" y="671"/>
                <a:ext cx="2594"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497" name="Group 10"/>
            <p:cNvGrpSpPr>
              <a:grpSpLocks/>
            </p:cNvGrpSpPr>
            <p:nvPr/>
          </p:nvGrpSpPr>
          <p:grpSpPr bwMode="auto">
            <a:xfrm>
              <a:off x="2594" y="671"/>
              <a:ext cx="1931" cy="633"/>
              <a:chOff x="2594" y="671"/>
              <a:chExt cx="1931" cy="633"/>
            </a:xfrm>
          </p:grpSpPr>
          <p:sp>
            <p:nvSpPr>
              <p:cNvPr id="63552" name="Rectangle 11"/>
              <p:cNvSpPr>
                <a:spLocks noChangeArrowheads="1"/>
              </p:cNvSpPr>
              <p:nvPr/>
            </p:nvSpPr>
            <p:spPr bwMode="auto">
              <a:xfrm>
                <a:off x="2626" y="671"/>
                <a:ext cx="1867"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2200" b="1">
                    <a:latin typeface="Times" charset="0"/>
                    <a:ea typeface="SimSun" charset="0"/>
                    <a:cs typeface="SimSun" charset="0"/>
                  </a:rPr>
                  <a:t>Төөрөгсдийг аврах</a:t>
                </a:r>
              </a:p>
              <a:p>
                <a:pPr indent="50800" algn="ctr" eaLnBrk="0" hangingPunct="0"/>
                <a:r>
                  <a:rPr lang="en-US" altLang="zh-CN" sz="2200" b="1">
                    <a:latin typeface="Times" charset="0"/>
                    <a:ea typeface="SimSun" charset="0"/>
                    <a:cs typeface="SimSun" charset="0"/>
                  </a:rPr>
                  <a:t> </a:t>
                </a:r>
              </a:p>
            </p:txBody>
          </p:sp>
          <p:sp>
            <p:nvSpPr>
              <p:cNvPr id="63553" name="Rectangle 12"/>
              <p:cNvSpPr>
                <a:spLocks noChangeArrowheads="1"/>
              </p:cNvSpPr>
              <p:nvPr/>
            </p:nvSpPr>
            <p:spPr bwMode="auto">
              <a:xfrm>
                <a:off x="2594" y="671"/>
                <a:ext cx="1931"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498" name="Group 13"/>
            <p:cNvGrpSpPr>
              <a:grpSpLocks/>
            </p:cNvGrpSpPr>
            <p:nvPr/>
          </p:nvGrpSpPr>
          <p:grpSpPr bwMode="auto">
            <a:xfrm>
              <a:off x="0" y="1304"/>
              <a:ext cx="1261" cy="633"/>
              <a:chOff x="0" y="1304"/>
              <a:chExt cx="1261" cy="633"/>
            </a:xfrm>
          </p:grpSpPr>
          <p:sp>
            <p:nvSpPr>
              <p:cNvPr id="63550" name="Rectangle 14"/>
              <p:cNvSpPr>
                <a:spLocks noChangeArrowheads="1"/>
              </p:cNvSpPr>
              <p:nvPr/>
            </p:nvSpPr>
            <p:spPr bwMode="auto">
              <a:xfrm>
                <a:off x="32" y="1304"/>
                <a:ext cx="1197"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Танилцуулга</a:t>
                </a:r>
              </a:p>
              <a:p>
                <a:pPr algn="ctr" eaLnBrk="0" hangingPunct="0"/>
                <a:endParaRPr lang="en-US" altLang="zh-CN" sz="2200" b="1">
                  <a:latin typeface="Times" charset="0"/>
                  <a:ea typeface="SimSun" charset="0"/>
                  <a:cs typeface="SimSun" charset="0"/>
                </a:endParaRPr>
              </a:p>
            </p:txBody>
          </p:sp>
          <p:sp>
            <p:nvSpPr>
              <p:cNvPr id="63551" name="Rectangle 15"/>
              <p:cNvSpPr>
                <a:spLocks noChangeArrowheads="1"/>
              </p:cNvSpPr>
              <p:nvPr/>
            </p:nvSpPr>
            <p:spPr bwMode="auto">
              <a:xfrm>
                <a:off x="0" y="1304"/>
                <a:ext cx="1261"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499" name="Group 16"/>
            <p:cNvGrpSpPr>
              <a:grpSpLocks/>
            </p:cNvGrpSpPr>
            <p:nvPr/>
          </p:nvGrpSpPr>
          <p:grpSpPr bwMode="auto">
            <a:xfrm>
              <a:off x="1261" y="1304"/>
              <a:ext cx="1333" cy="633"/>
              <a:chOff x="1261" y="1304"/>
              <a:chExt cx="1333" cy="633"/>
            </a:xfrm>
          </p:grpSpPr>
          <p:sp>
            <p:nvSpPr>
              <p:cNvPr id="63548" name="Rectangle 17"/>
              <p:cNvSpPr>
                <a:spLocks noChangeArrowheads="1"/>
              </p:cNvSpPr>
              <p:nvPr/>
            </p:nvSpPr>
            <p:spPr bwMode="auto">
              <a:xfrm>
                <a:off x="1293" y="1304"/>
                <a:ext cx="126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Үйлчлэл</a:t>
                </a:r>
              </a:p>
              <a:p>
                <a:pPr algn="ctr" eaLnBrk="0" hangingPunct="0"/>
                <a:endParaRPr lang="en-US" altLang="zh-CN" sz="2200" b="1">
                  <a:latin typeface="Times" charset="0"/>
                  <a:ea typeface="SimSun" charset="0"/>
                  <a:cs typeface="SimSun" charset="0"/>
                </a:endParaRPr>
              </a:p>
            </p:txBody>
          </p:sp>
          <p:sp>
            <p:nvSpPr>
              <p:cNvPr id="63549" name="Rectangle 18"/>
              <p:cNvSpPr>
                <a:spLocks noChangeArrowheads="1"/>
              </p:cNvSpPr>
              <p:nvPr/>
            </p:nvSpPr>
            <p:spPr bwMode="auto">
              <a:xfrm>
                <a:off x="1261" y="1304"/>
                <a:ext cx="1333"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0" name="Group 19"/>
            <p:cNvGrpSpPr>
              <a:grpSpLocks/>
            </p:cNvGrpSpPr>
            <p:nvPr/>
          </p:nvGrpSpPr>
          <p:grpSpPr bwMode="auto">
            <a:xfrm>
              <a:off x="2594" y="1304"/>
              <a:ext cx="841" cy="633"/>
              <a:chOff x="2594" y="1304"/>
              <a:chExt cx="841" cy="633"/>
            </a:xfrm>
          </p:grpSpPr>
          <p:sp>
            <p:nvSpPr>
              <p:cNvPr id="63546" name="Rectangle 20"/>
              <p:cNvSpPr>
                <a:spLocks noChangeArrowheads="1"/>
              </p:cNvSpPr>
              <p:nvPr/>
            </p:nvSpPr>
            <p:spPr bwMode="auto">
              <a:xfrm>
                <a:off x="2626" y="1304"/>
                <a:ext cx="777"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2200" b="1">
                    <a:latin typeface="Times" charset="0"/>
                    <a:ea typeface="SimSun" charset="0"/>
                    <a:cs typeface="SimSun" charset="0"/>
                  </a:rPr>
                  <a:t>Зовлон</a:t>
                </a:r>
              </a:p>
              <a:p>
                <a:pPr indent="50800" algn="ctr" eaLnBrk="0" hangingPunct="0"/>
                <a:r>
                  <a:rPr lang="en-US" altLang="zh-CN" sz="2200" b="1">
                    <a:latin typeface="Times" charset="0"/>
                    <a:ea typeface="SimSun" charset="0"/>
                    <a:cs typeface="SimSun" charset="0"/>
                  </a:rPr>
                  <a:t> </a:t>
                </a:r>
              </a:p>
            </p:txBody>
          </p:sp>
          <p:sp>
            <p:nvSpPr>
              <p:cNvPr id="63547" name="Rectangle 21"/>
              <p:cNvSpPr>
                <a:spLocks noChangeArrowheads="1"/>
              </p:cNvSpPr>
              <p:nvPr/>
            </p:nvSpPr>
            <p:spPr bwMode="auto">
              <a:xfrm>
                <a:off x="2594" y="1304"/>
                <a:ext cx="841"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1" name="Group 22"/>
            <p:cNvGrpSpPr>
              <a:grpSpLocks/>
            </p:cNvGrpSpPr>
            <p:nvPr/>
          </p:nvGrpSpPr>
          <p:grpSpPr bwMode="auto">
            <a:xfrm>
              <a:off x="3435" y="1304"/>
              <a:ext cx="1090" cy="633"/>
              <a:chOff x="3435" y="1304"/>
              <a:chExt cx="1090" cy="633"/>
            </a:xfrm>
          </p:grpSpPr>
          <p:sp>
            <p:nvSpPr>
              <p:cNvPr id="63544" name="Rectangle 23"/>
              <p:cNvSpPr>
                <a:spLocks noChangeArrowheads="1"/>
              </p:cNvSpPr>
              <p:nvPr/>
            </p:nvSpPr>
            <p:spPr bwMode="auto">
              <a:xfrm>
                <a:off x="3467" y="1304"/>
                <a:ext cx="1026"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2200" b="1">
                    <a:latin typeface="Times" charset="0"/>
                    <a:ea typeface="SimSun" charset="0"/>
                    <a:cs typeface="SimSun" charset="0"/>
                  </a:rPr>
                  <a:t>Төгсгөл</a:t>
                </a:r>
              </a:p>
              <a:p>
                <a:pPr indent="50800" algn="ctr" eaLnBrk="0" hangingPunct="0"/>
                <a:endParaRPr lang="en-US" altLang="zh-CN" sz="2200" b="1">
                  <a:latin typeface="Times" charset="0"/>
                  <a:ea typeface="SimSun" charset="0"/>
                  <a:cs typeface="SimSun" charset="0"/>
                </a:endParaRPr>
              </a:p>
            </p:txBody>
          </p:sp>
          <p:sp>
            <p:nvSpPr>
              <p:cNvPr id="63545" name="Rectangle 24"/>
              <p:cNvSpPr>
                <a:spLocks noChangeArrowheads="1"/>
              </p:cNvSpPr>
              <p:nvPr/>
            </p:nvSpPr>
            <p:spPr bwMode="auto">
              <a:xfrm>
                <a:off x="3435" y="1304"/>
                <a:ext cx="109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2" name="Group 25"/>
            <p:cNvGrpSpPr>
              <a:grpSpLocks/>
            </p:cNvGrpSpPr>
            <p:nvPr/>
          </p:nvGrpSpPr>
          <p:grpSpPr bwMode="auto">
            <a:xfrm>
              <a:off x="0" y="1937"/>
              <a:ext cx="1261" cy="633"/>
              <a:chOff x="0" y="1937"/>
              <a:chExt cx="1261" cy="633"/>
            </a:xfrm>
          </p:grpSpPr>
          <p:sp>
            <p:nvSpPr>
              <p:cNvPr id="63542" name="Rectangle 26"/>
              <p:cNvSpPr>
                <a:spLocks noChangeArrowheads="1"/>
              </p:cNvSpPr>
              <p:nvPr/>
            </p:nvSpPr>
            <p:spPr bwMode="auto">
              <a:xfrm>
                <a:off x="32" y="1937"/>
                <a:ext cx="1197"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1:1—4:13 </a:t>
                </a:r>
              </a:p>
              <a:p>
                <a:pPr algn="ctr" eaLnBrk="0" hangingPunct="0"/>
                <a:endParaRPr lang="en-US" altLang="zh-CN" sz="2200" b="1">
                  <a:latin typeface="Times" charset="0"/>
                  <a:ea typeface="SimSun" charset="0"/>
                  <a:cs typeface="SimSun" charset="0"/>
                </a:endParaRPr>
              </a:p>
            </p:txBody>
          </p:sp>
          <p:sp>
            <p:nvSpPr>
              <p:cNvPr id="63543" name="Rectangle 27"/>
              <p:cNvSpPr>
                <a:spLocks noChangeArrowheads="1"/>
              </p:cNvSpPr>
              <p:nvPr/>
            </p:nvSpPr>
            <p:spPr bwMode="auto">
              <a:xfrm>
                <a:off x="0" y="1937"/>
                <a:ext cx="1261"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3" name="Group 28"/>
            <p:cNvGrpSpPr>
              <a:grpSpLocks/>
            </p:cNvGrpSpPr>
            <p:nvPr/>
          </p:nvGrpSpPr>
          <p:grpSpPr bwMode="auto">
            <a:xfrm>
              <a:off x="1261" y="1937"/>
              <a:ext cx="1333" cy="633"/>
              <a:chOff x="1261" y="1937"/>
              <a:chExt cx="1333" cy="633"/>
            </a:xfrm>
          </p:grpSpPr>
          <p:sp>
            <p:nvSpPr>
              <p:cNvPr id="63540" name="Rectangle 29"/>
              <p:cNvSpPr>
                <a:spLocks noChangeArrowheads="1"/>
              </p:cNvSpPr>
              <p:nvPr/>
            </p:nvSpPr>
            <p:spPr bwMode="auto">
              <a:xfrm>
                <a:off x="1293" y="1937"/>
                <a:ext cx="126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2200" b="1">
                    <a:latin typeface="Times" charset="0"/>
                    <a:ea typeface="SimSun" charset="0"/>
                    <a:cs typeface="SimSun" charset="0"/>
                  </a:rPr>
                  <a:t>4:14—21:38</a:t>
                </a:r>
              </a:p>
              <a:p>
                <a:pPr algn="ctr" eaLnBrk="0" hangingPunct="0"/>
                <a:endParaRPr lang="en-US" altLang="zh-CN" sz="2200" b="1">
                  <a:latin typeface="Times" charset="0"/>
                  <a:ea typeface="SimSun" charset="0"/>
                  <a:cs typeface="SimSun" charset="0"/>
                </a:endParaRPr>
              </a:p>
            </p:txBody>
          </p:sp>
          <p:sp>
            <p:nvSpPr>
              <p:cNvPr id="63541" name="Rectangle 30"/>
              <p:cNvSpPr>
                <a:spLocks noChangeArrowheads="1"/>
              </p:cNvSpPr>
              <p:nvPr/>
            </p:nvSpPr>
            <p:spPr bwMode="auto">
              <a:xfrm>
                <a:off x="1261" y="1937"/>
                <a:ext cx="1333"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4" name="Group 31"/>
            <p:cNvGrpSpPr>
              <a:grpSpLocks/>
            </p:cNvGrpSpPr>
            <p:nvPr/>
          </p:nvGrpSpPr>
          <p:grpSpPr bwMode="auto">
            <a:xfrm>
              <a:off x="2594" y="1937"/>
              <a:ext cx="841" cy="633"/>
              <a:chOff x="2594" y="1937"/>
              <a:chExt cx="841" cy="633"/>
            </a:xfrm>
          </p:grpSpPr>
          <p:sp>
            <p:nvSpPr>
              <p:cNvPr id="63538" name="Rectangle 32"/>
              <p:cNvSpPr>
                <a:spLocks noChangeArrowheads="1"/>
              </p:cNvSpPr>
              <p:nvPr/>
            </p:nvSpPr>
            <p:spPr bwMode="auto">
              <a:xfrm>
                <a:off x="2626" y="1937"/>
                <a:ext cx="777"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2200" b="1">
                    <a:latin typeface="Times" charset="0"/>
                    <a:ea typeface="SimSun" charset="0"/>
                    <a:cs typeface="SimSun" charset="0"/>
                  </a:rPr>
                  <a:t>22—23</a:t>
                </a:r>
              </a:p>
              <a:p>
                <a:pPr indent="50800" algn="ctr" eaLnBrk="0" hangingPunct="0"/>
                <a:endParaRPr lang="en-US" altLang="zh-CN" sz="2200" b="1">
                  <a:latin typeface="Times" charset="0"/>
                  <a:ea typeface="SimSun" charset="0"/>
                  <a:cs typeface="SimSun" charset="0"/>
                </a:endParaRPr>
              </a:p>
            </p:txBody>
          </p:sp>
          <p:sp>
            <p:nvSpPr>
              <p:cNvPr id="63539" name="Rectangle 33"/>
              <p:cNvSpPr>
                <a:spLocks noChangeArrowheads="1"/>
              </p:cNvSpPr>
              <p:nvPr/>
            </p:nvSpPr>
            <p:spPr bwMode="auto">
              <a:xfrm>
                <a:off x="2594" y="1937"/>
                <a:ext cx="841"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5" name="Group 34"/>
            <p:cNvGrpSpPr>
              <a:grpSpLocks/>
            </p:cNvGrpSpPr>
            <p:nvPr/>
          </p:nvGrpSpPr>
          <p:grpSpPr bwMode="auto">
            <a:xfrm>
              <a:off x="3435" y="1937"/>
              <a:ext cx="1090" cy="633"/>
              <a:chOff x="3435" y="1937"/>
              <a:chExt cx="1090" cy="633"/>
            </a:xfrm>
          </p:grpSpPr>
          <p:sp>
            <p:nvSpPr>
              <p:cNvPr id="63536" name="Rectangle 35"/>
              <p:cNvSpPr>
                <a:spLocks noChangeArrowheads="1"/>
              </p:cNvSpPr>
              <p:nvPr/>
            </p:nvSpPr>
            <p:spPr bwMode="auto">
              <a:xfrm>
                <a:off x="3467" y="1937"/>
                <a:ext cx="1026"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2200" b="1">
                    <a:latin typeface="Times" charset="0"/>
                    <a:ea typeface="SimSun" charset="0"/>
                    <a:cs typeface="SimSun" charset="0"/>
                  </a:rPr>
                  <a:t>24</a:t>
                </a:r>
              </a:p>
              <a:p>
                <a:pPr indent="50800" algn="ctr" eaLnBrk="0" hangingPunct="0"/>
                <a:r>
                  <a:rPr lang="en-US" altLang="zh-CN" sz="2200" b="1">
                    <a:latin typeface="Times" charset="0"/>
                    <a:ea typeface="SimSun" charset="0"/>
                    <a:cs typeface="SimSun" charset="0"/>
                  </a:rPr>
                  <a:t> </a:t>
                </a:r>
              </a:p>
            </p:txBody>
          </p:sp>
          <p:sp>
            <p:nvSpPr>
              <p:cNvPr id="63537" name="Rectangle 36"/>
              <p:cNvSpPr>
                <a:spLocks noChangeArrowheads="1"/>
              </p:cNvSpPr>
              <p:nvPr/>
            </p:nvSpPr>
            <p:spPr bwMode="auto">
              <a:xfrm>
                <a:off x="3435" y="1937"/>
                <a:ext cx="109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6" name="Group 37"/>
            <p:cNvGrpSpPr>
              <a:grpSpLocks/>
            </p:cNvGrpSpPr>
            <p:nvPr/>
          </p:nvGrpSpPr>
          <p:grpSpPr bwMode="auto">
            <a:xfrm>
              <a:off x="0" y="2570"/>
              <a:ext cx="456" cy="883"/>
              <a:chOff x="0" y="2570"/>
              <a:chExt cx="456" cy="883"/>
            </a:xfrm>
          </p:grpSpPr>
          <p:sp>
            <p:nvSpPr>
              <p:cNvPr id="63534" name="Rectangle 38"/>
              <p:cNvSpPr>
                <a:spLocks noChangeArrowheads="1"/>
              </p:cNvSpPr>
              <p:nvPr/>
            </p:nvSpPr>
            <p:spPr bwMode="auto">
              <a:xfrm>
                <a:off x="32" y="2570"/>
                <a:ext cx="392"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Эх сурвалж</a:t>
                </a:r>
              </a:p>
              <a:p>
                <a:pPr algn="ctr" eaLnBrk="0" hangingPunct="0"/>
                <a:r>
                  <a:rPr lang="en-US" altLang="zh-CN" sz="1400" b="1">
                    <a:latin typeface="Times" charset="0"/>
                    <a:ea typeface="SimSun" charset="0"/>
                    <a:cs typeface="SimSun" charset="0"/>
                  </a:rPr>
                  <a:t>1:1-4</a:t>
                </a:r>
              </a:p>
              <a:p>
                <a:pPr algn="ctr" eaLnBrk="0" hangingPunct="0"/>
                <a:endParaRPr lang="en-US" altLang="zh-CN" sz="1400" b="1">
                  <a:latin typeface="Times" charset="0"/>
                  <a:ea typeface="SimSun" charset="0"/>
                  <a:cs typeface="SimSun" charset="0"/>
                </a:endParaRPr>
              </a:p>
            </p:txBody>
          </p:sp>
          <p:sp>
            <p:nvSpPr>
              <p:cNvPr id="63535" name="Rectangle 39"/>
              <p:cNvSpPr>
                <a:spLocks noChangeArrowheads="1"/>
              </p:cNvSpPr>
              <p:nvPr/>
            </p:nvSpPr>
            <p:spPr bwMode="auto">
              <a:xfrm>
                <a:off x="0" y="2570"/>
                <a:ext cx="456"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7" name="Group 40"/>
            <p:cNvGrpSpPr>
              <a:grpSpLocks/>
            </p:cNvGrpSpPr>
            <p:nvPr/>
          </p:nvGrpSpPr>
          <p:grpSpPr bwMode="auto">
            <a:xfrm>
              <a:off x="456" y="2570"/>
              <a:ext cx="385" cy="883"/>
              <a:chOff x="456" y="2570"/>
              <a:chExt cx="385" cy="883"/>
            </a:xfrm>
          </p:grpSpPr>
          <p:sp>
            <p:nvSpPr>
              <p:cNvPr id="63532" name="Rectangle 41"/>
              <p:cNvSpPr>
                <a:spLocks noChangeArrowheads="1"/>
              </p:cNvSpPr>
              <p:nvPr/>
            </p:nvSpPr>
            <p:spPr bwMode="auto">
              <a:xfrm>
                <a:off x="488" y="2570"/>
                <a:ext cx="321"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Эхлэл </a:t>
                </a:r>
              </a:p>
              <a:p>
                <a:pPr algn="ctr" eaLnBrk="0" hangingPunct="0"/>
                <a:r>
                  <a:rPr lang="en-US" altLang="zh-CN" sz="1400" b="1">
                    <a:latin typeface="Times" charset="0"/>
                    <a:ea typeface="SimSun" charset="0"/>
                    <a:cs typeface="SimSun" charset="0"/>
                  </a:rPr>
                  <a:t>1:5—</a:t>
                </a:r>
                <a:br>
                  <a:rPr lang="en-US" altLang="zh-CN" sz="1400" b="1">
                    <a:latin typeface="Times" charset="0"/>
                    <a:ea typeface="SimSun" charset="0"/>
                    <a:cs typeface="SimSun" charset="0"/>
                  </a:rPr>
                </a:br>
                <a:r>
                  <a:rPr lang="en-US" altLang="zh-CN" sz="1400" b="1">
                    <a:latin typeface="Times" charset="0"/>
                    <a:ea typeface="SimSun" charset="0"/>
                    <a:cs typeface="SimSun" charset="0"/>
                  </a:rPr>
                  <a:t>2:52</a:t>
                </a:r>
              </a:p>
              <a:p>
                <a:pPr algn="ctr" eaLnBrk="0" hangingPunct="0"/>
                <a:endParaRPr lang="en-US" altLang="zh-CN" sz="1400" b="1">
                  <a:latin typeface="Times" charset="0"/>
                  <a:ea typeface="SimSun" charset="0"/>
                  <a:cs typeface="SimSun" charset="0"/>
                </a:endParaRPr>
              </a:p>
            </p:txBody>
          </p:sp>
          <p:sp>
            <p:nvSpPr>
              <p:cNvPr id="63533" name="Rectangle 42"/>
              <p:cNvSpPr>
                <a:spLocks noChangeArrowheads="1"/>
              </p:cNvSpPr>
              <p:nvPr/>
            </p:nvSpPr>
            <p:spPr bwMode="auto">
              <a:xfrm>
                <a:off x="456" y="2570"/>
                <a:ext cx="385"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8" name="Group 43"/>
            <p:cNvGrpSpPr>
              <a:grpSpLocks/>
            </p:cNvGrpSpPr>
            <p:nvPr/>
          </p:nvGrpSpPr>
          <p:grpSpPr bwMode="auto">
            <a:xfrm>
              <a:off x="841" y="2570"/>
              <a:ext cx="420" cy="883"/>
              <a:chOff x="841" y="2570"/>
              <a:chExt cx="420" cy="883"/>
            </a:xfrm>
          </p:grpSpPr>
          <p:sp>
            <p:nvSpPr>
              <p:cNvPr id="63530" name="Rectangle 44"/>
              <p:cNvSpPr>
                <a:spLocks noChangeArrowheads="1"/>
              </p:cNvSpPr>
              <p:nvPr/>
            </p:nvSpPr>
            <p:spPr bwMode="auto">
              <a:xfrm>
                <a:off x="873" y="2570"/>
                <a:ext cx="356"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400" b="1">
                    <a:latin typeface="Times" charset="0"/>
                    <a:ea typeface="SimSun" charset="0"/>
                    <a:cs typeface="SimSun" charset="0"/>
                  </a:rPr>
                  <a:t> </a:t>
                </a:r>
              </a:p>
              <a:p>
                <a:pPr indent="50800" algn="ctr" eaLnBrk="0" hangingPunct="0"/>
                <a:r>
                  <a:rPr lang="en-US" altLang="zh-CN" sz="1300" b="1">
                    <a:latin typeface="Times" charset="0"/>
                    <a:ea typeface="SimSun" charset="0"/>
                    <a:cs typeface="SimSun" charset="0"/>
                  </a:rPr>
                  <a:t>Бэлтгэл </a:t>
                </a:r>
              </a:p>
              <a:p>
                <a:pPr indent="50800" algn="ctr" eaLnBrk="0" hangingPunct="0"/>
                <a:r>
                  <a:rPr lang="en-US" altLang="zh-CN" sz="1300" b="1">
                    <a:latin typeface="Times" charset="0"/>
                    <a:ea typeface="SimSun" charset="0"/>
                    <a:cs typeface="SimSun" charset="0"/>
                  </a:rPr>
                  <a:t>3:1—</a:t>
                </a:r>
                <a:br>
                  <a:rPr lang="en-US" altLang="zh-CN" sz="1300" b="1">
                    <a:latin typeface="Times" charset="0"/>
                    <a:ea typeface="SimSun" charset="0"/>
                    <a:cs typeface="SimSun" charset="0"/>
                  </a:rPr>
                </a:br>
                <a:r>
                  <a:rPr lang="en-US" altLang="zh-CN" sz="1300" b="1">
                    <a:latin typeface="Times" charset="0"/>
                    <a:ea typeface="SimSun" charset="0"/>
                    <a:cs typeface="SimSun" charset="0"/>
                  </a:rPr>
                  <a:t>4:13</a:t>
                </a:r>
              </a:p>
              <a:p>
                <a:pPr indent="50800" algn="ctr" eaLnBrk="0" hangingPunct="0"/>
                <a:endParaRPr lang="en-US" altLang="zh-CN" sz="1300" b="1">
                  <a:latin typeface="Times" charset="0"/>
                  <a:ea typeface="SimSun" charset="0"/>
                  <a:cs typeface="SimSun" charset="0"/>
                </a:endParaRPr>
              </a:p>
            </p:txBody>
          </p:sp>
          <p:sp>
            <p:nvSpPr>
              <p:cNvPr id="63531" name="Rectangle 45"/>
              <p:cNvSpPr>
                <a:spLocks noChangeArrowheads="1"/>
              </p:cNvSpPr>
              <p:nvPr/>
            </p:nvSpPr>
            <p:spPr bwMode="auto">
              <a:xfrm>
                <a:off x="841" y="2570"/>
                <a:ext cx="420"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09" name="Group 46"/>
            <p:cNvGrpSpPr>
              <a:grpSpLocks/>
            </p:cNvGrpSpPr>
            <p:nvPr/>
          </p:nvGrpSpPr>
          <p:grpSpPr bwMode="auto">
            <a:xfrm>
              <a:off x="1261" y="2570"/>
              <a:ext cx="385" cy="883"/>
              <a:chOff x="1261" y="2570"/>
              <a:chExt cx="385" cy="883"/>
            </a:xfrm>
          </p:grpSpPr>
          <p:sp>
            <p:nvSpPr>
              <p:cNvPr id="63528" name="Rectangle 47"/>
              <p:cNvSpPr>
                <a:spLocks noChangeArrowheads="1"/>
              </p:cNvSpPr>
              <p:nvPr/>
            </p:nvSpPr>
            <p:spPr bwMode="auto">
              <a:xfrm>
                <a:off x="1293" y="2570"/>
                <a:ext cx="321"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1400" b="1">
                    <a:latin typeface="Times" charset="0"/>
                    <a:ea typeface="SimSun" charset="0"/>
                    <a:cs typeface="SimSun" charset="0"/>
                  </a:rPr>
                  <a:t>Гали</a:t>
                </a:r>
              </a:p>
              <a:p>
                <a:pPr indent="50800" algn="ctr" eaLnBrk="0" hangingPunct="0"/>
                <a:r>
                  <a:rPr lang="en-US" altLang="zh-CN" sz="1400" b="1">
                    <a:latin typeface="Times" charset="0"/>
                    <a:ea typeface="SimSun" charset="0"/>
                    <a:cs typeface="SimSun" charset="0"/>
                  </a:rPr>
                  <a:t>4:14—</a:t>
                </a:r>
                <a:br>
                  <a:rPr lang="en-US" altLang="zh-CN" sz="1400" b="1">
                    <a:latin typeface="Times" charset="0"/>
                    <a:ea typeface="SimSun" charset="0"/>
                    <a:cs typeface="SimSun" charset="0"/>
                  </a:rPr>
                </a:br>
                <a:r>
                  <a:rPr lang="en-US" altLang="zh-CN" sz="1400" b="1">
                    <a:latin typeface="Times" charset="0"/>
                    <a:ea typeface="SimSun" charset="0"/>
                    <a:cs typeface="SimSun" charset="0"/>
                  </a:rPr>
                  <a:t>9:50</a:t>
                </a:r>
              </a:p>
              <a:p>
                <a:pPr indent="50800" algn="ctr" eaLnBrk="0" hangingPunct="0"/>
                <a:endParaRPr lang="en-US" altLang="zh-CN" sz="1400" b="1">
                  <a:latin typeface="Times" charset="0"/>
                  <a:ea typeface="SimSun" charset="0"/>
                  <a:cs typeface="SimSun" charset="0"/>
                </a:endParaRPr>
              </a:p>
            </p:txBody>
          </p:sp>
          <p:sp>
            <p:nvSpPr>
              <p:cNvPr id="63529" name="Rectangle 48"/>
              <p:cNvSpPr>
                <a:spLocks noChangeArrowheads="1"/>
              </p:cNvSpPr>
              <p:nvPr/>
            </p:nvSpPr>
            <p:spPr bwMode="auto">
              <a:xfrm>
                <a:off x="1261" y="2570"/>
                <a:ext cx="385"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0" name="Group 49"/>
            <p:cNvGrpSpPr>
              <a:grpSpLocks/>
            </p:cNvGrpSpPr>
            <p:nvPr/>
          </p:nvGrpSpPr>
          <p:grpSpPr bwMode="auto">
            <a:xfrm>
              <a:off x="1646" y="2570"/>
              <a:ext cx="492" cy="883"/>
              <a:chOff x="1646" y="2570"/>
              <a:chExt cx="492" cy="883"/>
            </a:xfrm>
          </p:grpSpPr>
          <p:sp>
            <p:nvSpPr>
              <p:cNvPr id="63526" name="Rectangle 50"/>
              <p:cNvSpPr>
                <a:spLocks noChangeArrowheads="1"/>
              </p:cNvSpPr>
              <p:nvPr/>
            </p:nvSpPr>
            <p:spPr bwMode="auto">
              <a:xfrm>
                <a:off x="1678" y="2570"/>
                <a:ext cx="428"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1300" b="1">
                    <a:latin typeface="Times" charset="0"/>
                    <a:ea typeface="SimSun" charset="0"/>
                    <a:cs typeface="SimSun" charset="0"/>
                  </a:rPr>
                  <a:t>Аялал</a:t>
                </a:r>
              </a:p>
              <a:p>
                <a:pPr indent="50800" algn="ctr" eaLnBrk="0" hangingPunct="0"/>
                <a:r>
                  <a:rPr lang="en-US" altLang="zh-CN" sz="1300" b="1">
                    <a:latin typeface="Times" charset="0"/>
                    <a:ea typeface="SimSun" charset="0"/>
                    <a:cs typeface="SimSun" charset="0"/>
                  </a:rPr>
                  <a:t>9:51—</a:t>
                </a:r>
                <a:br>
                  <a:rPr lang="en-US" altLang="zh-CN" sz="1300" b="1">
                    <a:latin typeface="Times" charset="0"/>
                    <a:ea typeface="SimSun" charset="0"/>
                    <a:cs typeface="SimSun" charset="0"/>
                  </a:rPr>
                </a:br>
                <a:r>
                  <a:rPr lang="en-US" altLang="zh-CN" sz="1300" b="1">
                    <a:latin typeface="Times" charset="0"/>
                    <a:ea typeface="SimSun" charset="0"/>
                    <a:cs typeface="SimSun" charset="0"/>
                  </a:rPr>
                  <a:t>19:27</a:t>
                </a:r>
              </a:p>
              <a:p>
                <a:pPr indent="50800" algn="ctr" eaLnBrk="0" hangingPunct="0"/>
                <a:endParaRPr lang="en-US" altLang="zh-CN" sz="1300" b="1">
                  <a:latin typeface="Times" charset="0"/>
                  <a:ea typeface="SimSun" charset="0"/>
                  <a:cs typeface="SimSun" charset="0"/>
                </a:endParaRPr>
              </a:p>
            </p:txBody>
          </p:sp>
          <p:sp>
            <p:nvSpPr>
              <p:cNvPr id="63527" name="Rectangle 51"/>
              <p:cNvSpPr>
                <a:spLocks noChangeArrowheads="1"/>
              </p:cNvSpPr>
              <p:nvPr/>
            </p:nvSpPr>
            <p:spPr bwMode="auto">
              <a:xfrm>
                <a:off x="1646" y="2570"/>
                <a:ext cx="492"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1" name="Group 52"/>
            <p:cNvGrpSpPr>
              <a:grpSpLocks/>
            </p:cNvGrpSpPr>
            <p:nvPr/>
          </p:nvGrpSpPr>
          <p:grpSpPr bwMode="auto">
            <a:xfrm>
              <a:off x="2138" y="2570"/>
              <a:ext cx="456" cy="883"/>
              <a:chOff x="2138" y="2570"/>
              <a:chExt cx="456" cy="883"/>
            </a:xfrm>
          </p:grpSpPr>
          <p:sp>
            <p:nvSpPr>
              <p:cNvPr id="63524" name="Rectangle 53"/>
              <p:cNvSpPr>
                <a:spLocks noChangeArrowheads="1"/>
              </p:cNvSpPr>
              <p:nvPr/>
            </p:nvSpPr>
            <p:spPr bwMode="auto">
              <a:xfrm>
                <a:off x="2170" y="2570"/>
                <a:ext cx="392"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50800" algn="ctr"/>
                <a:r>
                  <a:rPr lang="en-US" altLang="zh-CN" sz="2200" b="1">
                    <a:latin typeface="Times" charset="0"/>
                    <a:ea typeface="SimSun" charset="0"/>
                    <a:cs typeface="SimSun" charset="0"/>
                  </a:rPr>
                  <a:t> </a:t>
                </a:r>
              </a:p>
              <a:p>
                <a:pPr indent="50800" algn="ctr" eaLnBrk="0" hangingPunct="0"/>
                <a:r>
                  <a:rPr lang="en-US" altLang="zh-CN" sz="1400" b="1">
                    <a:latin typeface="Times" charset="0"/>
                    <a:ea typeface="SimSun" charset="0"/>
                    <a:cs typeface="SimSun" charset="0"/>
                  </a:rPr>
                  <a:t>Эсэргүүцэл</a:t>
                </a:r>
              </a:p>
              <a:p>
                <a:pPr indent="50800" algn="ctr" eaLnBrk="0" hangingPunct="0"/>
                <a:r>
                  <a:rPr lang="en-US" altLang="zh-CN" sz="1400" b="1">
                    <a:latin typeface="Times" charset="0"/>
                    <a:ea typeface="SimSun" charset="0"/>
                    <a:cs typeface="SimSun" charset="0"/>
                  </a:rPr>
                  <a:t>19:28—</a:t>
                </a:r>
                <a:br>
                  <a:rPr lang="en-US" altLang="zh-CN" sz="1400" b="1">
                    <a:latin typeface="Times" charset="0"/>
                    <a:ea typeface="SimSun" charset="0"/>
                    <a:cs typeface="SimSun" charset="0"/>
                  </a:rPr>
                </a:br>
                <a:r>
                  <a:rPr lang="en-US" altLang="zh-CN" sz="1400" b="1">
                    <a:latin typeface="Times" charset="0"/>
                    <a:ea typeface="SimSun" charset="0"/>
                    <a:cs typeface="SimSun" charset="0"/>
                  </a:rPr>
                  <a:t>21:38</a:t>
                </a:r>
              </a:p>
              <a:p>
                <a:pPr indent="50800" algn="ctr" eaLnBrk="0" hangingPunct="0"/>
                <a:r>
                  <a:rPr lang="en-US" altLang="zh-CN" sz="1400" b="1">
                    <a:latin typeface="Times" charset="0"/>
                    <a:ea typeface="SimSun" charset="0"/>
                    <a:cs typeface="SimSun" charset="0"/>
                  </a:rPr>
                  <a:t> </a:t>
                </a:r>
              </a:p>
            </p:txBody>
          </p:sp>
          <p:sp>
            <p:nvSpPr>
              <p:cNvPr id="63525" name="Rectangle 54"/>
              <p:cNvSpPr>
                <a:spLocks noChangeArrowheads="1"/>
              </p:cNvSpPr>
              <p:nvPr/>
            </p:nvSpPr>
            <p:spPr bwMode="auto">
              <a:xfrm>
                <a:off x="2138" y="2570"/>
                <a:ext cx="456"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2" name="Group 55"/>
            <p:cNvGrpSpPr>
              <a:grpSpLocks/>
            </p:cNvGrpSpPr>
            <p:nvPr/>
          </p:nvGrpSpPr>
          <p:grpSpPr bwMode="auto">
            <a:xfrm>
              <a:off x="2594" y="2570"/>
              <a:ext cx="385" cy="883"/>
              <a:chOff x="2594" y="2570"/>
              <a:chExt cx="385" cy="883"/>
            </a:xfrm>
          </p:grpSpPr>
          <p:sp>
            <p:nvSpPr>
              <p:cNvPr id="63522" name="Rectangle 56"/>
              <p:cNvSpPr>
                <a:spLocks noChangeArrowheads="1"/>
              </p:cNvSpPr>
              <p:nvPr/>
            </p:nvSpPr>
            <p:spPr bwMode="auto">
              <a:xfrm>
                <a:off x="2626" y="2570"/>
                <a:ext cx="321"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Шөнө болсон явдал</a:t>
                </a:r>
              </a:p>
              <a:p>
                <a:pPr algn="ctr" eaLnBrk="0" hangingPunct="0"/>
                <a:r>
                  <a:rPr lang="en-US" altLang="zh-CN" sz="1400" b="1">
                    <a:latin typeface="Times" charset="0"/>
                    <a:ea typeface="SimSun" charset="0"/>
                    <a:cs typeface="SimSun" charset="0"/>
                  </a:rPr>
                  <a:t>22:1—</a:t>
                </a:r>
                <a:br>
                  <a:rPr lang="en-US" altLang="zh-CN" sz="1400" b="1">
                    <a:latin typeface="Times" charset="0"/>
                    <a:ea typeface="SimSun" charset="0"/>
                    <a:cs typeface="SimSun" charset="0"/>
                  </a:rPr>
                </a:br>
                <a:r>
                  <a:rPr lang="en-US" altLang="zh-CN" sz="1400" b="1">
                    <a:latin typeface="Times" charset="0"/>
                    <a:ea typeface="SimSun" charset="0"/>
                    <a:cs typeface="SimSun" charset="0"/>
                  </a:rPr>
                  <a:t>23:25</a:t>
                </a:r>
              </a:p>
              <a:p>
                <a:pPr algn="ctr" eaLnBrk="0" hangingPunct="0"/>
                <a:endParaRPr lang="en-US" altLang="zh-CN" sz="1400" b="1">
                  <a:latin typeface="Times" charset="0"/>
                  <a:ea typeface="SimSun" charset="0"/>
                  <a:cs typeface="SimSun" charset="0"/>
                </a:endParaRPr>
              </a:p>
            </p:txBody>
          </p:sp>
          <p:sp>
            <p:nvSpPr>
              <p:cNvPr id="63523" name="Rectangle 57"/>
              <p:cNvSpPr>
                <a:spLocks noChangeArrowheads="1"/>
              </p:cNvSpPr>
              <p:nvPr/>
            </p:nvSpPr>
            <p:spPr bwMode="auto">
              <a:xfrm>
                <a:off x="2594" y="2570"/>
                <a:ext cx="385"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3" name="Group 58"/>
            <p:cNvGrpSpPr>
              <a:grpSpLocks/>
            </p:cNvGrpSpPr>
            <p:nvPr/>
          </p:nvGrpSpPr>
          <p:grpSpPr bwMode="auto">
            <a:xfrm>
              <a:off x="2979" y="2570"/>
              <a:ext cx="456" cy="883"/>
              <a:chOff x="2979" y="2570"/>
              <a:chExt cx="456" cy="883"/>
            </a:xfrm>
          </p:grpSpPr>
          <p:sp>
            <p:nvSpPr>
              <p:cNvPr id="63520" name="Rectangle 59"/>
              <p:cNvSpPr>
                <a:spLocks noChangeArrowheads="1"/>
              </p:cNvSpPr>
              <p:nvPr/>
            </p:nvSpPr>
            <p:spPr bwMode="auto">
              <a:xfrm>
                <a:off x="3011" y="2570"/>
                <a:ext cx="392"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1300" b="1">
                    <a:latin typeface="Times" charset="0"/>
                    <a:ea typeface="SimSun" charset="0"/>
                    <a:cs typeface="SimSun" charset="0"/>
                  </a:rPr>
                  <a:t>Цовдлогдсон нь</a:t>
                </a:r>
              </a:p>
              <a:p>
                <a:pPr algn="ctr" eaLnBrk="0" hangingPunct="0"/>
                <a:r>
                  <a:rPr lang="en-US" altLang="zh-CN" sz="1300" b="1">
                    <a:latin typeface="Times" charset="0"/>
                    <a:ea typeface="SimSun" charset="0"/>
                    <a:cs typeface="SimSun" charset="0"/>
                  </a:rPr>
                  <a:t>23:26-56</a:t>
                </a:r>
              </a:p>
              <a:p>
                <a:pPr algn="ctr" eaLnBrk="0" hangingPunct="0"/>
                <a:endParaRPr lang="en-US" altLang="zh-CN" sz="1300" b="1">
                  <a:latin typeface="Times" charset="0"/>
                  <a:ea typeface="SimSun" charset="0"/>
                  <a:cs typeface="SimSun" charset="0"/>
                </a:endParaRPr>
              </a:p>
            </p:txBody>
          </p:sp>
          <p:sp>
            <p:nvSpPr>
              <p:cNvPr id="63521" name="Rectangle 60"/>
              <p:cNvSpPr>
                <a:spLocks noChangeArrowheads="1"/>
              </p:cNvSpPr>
              <p:nvPr/>
            </p:nvSpPr>
            <p:spPr bwMode="auto">
              <a:xfrm>
                <a:off x="2979" y="2570"/>
                <a:ext cx="456"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4" name="Group 61"/>
            <p:cNvGrpSpPr>
              <a:grpSpLocks/>
            </p:cNvGrpSpPr>
            <p:nvPr/>
          </p:nvGrpSpPr>
          <p:grpSpPr bwMode="auto">
            <a:xfrm>
              <a:off x="3435" y="2570"/>
              <a:ext cx="556" cy="883"/>
              <a:chOff x="3435" y="2570"/>
              <a:chExt cx="556" cy="883"/>
            </a:xfrm>
          </p:grpSpPr>
          <p:sp>
            <p:nvSpPr>
              <p:cNvPr id="63518" name="Rectangle 62"/>
              <p:cNvSpPr>
                <a:spLocks noChangeArrowheads="1"/>
              </p:cNvSpPr>
              <p:nvPr/>
            </p:nvSpPr>
            <p:spPr bwMode="auto">
              <a:xfrm>
                <a:off x="3467" y="2570"/>
                <a:ext cx="492"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indent="15875" algn="ctr"/>
                <a:r>
                  <a:rPr lang="en-US" altLang="zh-CN" sz="2200" b="1">
                    <a:latin typeface="Times" charset="0"/>
                    <a:ea typeface="SimSun" charset="0"/>
                    <a:cs typeface="SimSun" charset="0"/>
                  </a:rPr>
                  <a:t> </a:t>
                </a:r>
              </a:p>
              <a:p>
                <a:pPr indent="15875" algn="ctr" eaLnBrk="0" hangingPunct="0"/>
                <a:r>
                  <a:rPr lang="en-US" altLang="zh-CN" sz="1300" b="1">
                    <a:latin typeface="Times" charset="0"/>
                    <a:ea typeface="SimSun" charset="0"/>
                    <a:cs typeface="SimSun" charset="0"/>
                  </a:rPr>
                  <a:t>Амилалт</a:t>
                </a:r>
              </a:p>
              <a:p>
                <a:pPr indent="15875" algn="ctr" eaLnBrk="0" hangingPunct="0"/>
                <a:r>
                  <a:rPr lang="en-US" altLang="zh-CN" sz="1300" b="1">
                    <a:latin typeface="Times" charset="0"/>
                    <a:ea typeface="SimSun" charset="0"/>
                    <a:cs typeface="SimSun" charset="0"/>
                  </a:rPr>
                  <a:t>24:1-44</a:t>
                </a:r>
              </a:p>
              <a:p>
                <a:pPr indent="15875" algn="ctr" eaLnBrk="0" hangingPunct="0"/>
                <a:endParaRPr lang="en-US" altLang="zh-CN" sz="1300" b="1">
                  <a:latin typeface="Times" charset="0"/>
                  <a:ea typeface="SimSun" charset="0"/>
                  <a:cs typeface="SimSun" charset="0"/>
                </a:endParaRPr>
              </a:p>
            </p:txBody>
          </p:sp>
          <p:sp>
            <p:nvSpPr>
              <p:cNvPr id="63519" name="Rectangle 63"/>
              <p:cNvSpPr>
                <a:spLocks noChangeArrowheads="1"/>
              </p:cNvSpPr>
              <p:nvPr/>
            </p:nvSpPr>
            <p:spPr bwMode="auto">
              <a:xfrm>
                <a:off x="3435" y="2570"/>
                <a:ext cx="556"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nvGrpSpPr>
            <p:cNvPr id="63515" name="Group 64"/>
            <p:cNvGrpSpPr>
              <a:grpSpLocks/>
            </p:cNvGrpSpPr>
            <p:nvPr/>
          </p:nvGrpSpPr>
          <p:grpSpPr bwMode="auto">
            <a:xfrm>
              <a:off x="3991" y="2570"/>
              <a:ext cx="534" cy="883"/>
              <a:chOff x="3991" y="2570"/>
              <a:chExt cx="534" cy="883"/>
            </a:xfrm>
          </p:grpSpPr>
          <p:sp>
            <p:nvSpPr>
              <p:cNvPr id="63516" name="Rectangle 65"/>
              <p:cNvSpPr>
                <a:spLocks noChangeArrowheads="1"/>
              </p:cNvSpPr>
              <p:nvPr/>
            </p:nvSpPr>
            <p:spPr bwMode="auto">
              <a:xfrm>
                <a:off x="4023" y="2570"/>
                <a:ext cx="470" cy="88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p>
                <a:pPr algn="ctr"/>
                <a:r>
                  <a:rPr lang="en-US" altLang="zh-CN" sz="2200" b="1">
                    <a:latin typeface="Times" charset="0"/>
                    <a:ea typeface="SimSun" charset="0"/>
                    <a:cs typeface="SimSun" charset="0"/>
                  </a:rPr>
                  <a:t> </a:t>
                </a:r>
              </a:p>
              <a:p>
                <a:pPr algn="ctr" eaLnBrk="0" hangingPunct="0"/>
                <a:r>
                  <a:rPr lang="en-US" altLang="zh-CN" sz="1400" b="1">
                    <a:latin typeface="Times" charset="0"/>
                    <a:ea typeface="SimSun" charset="0"/>
                    <a:cs typeface="SimSun" charset="0"/>
                  </a:rPr>
                  <a:t>Илгээлтэд томилсон нь</a:t>
                </a:r>
              </a:p>
              <a:p>
                <a:pPr algn="ctr" eaLnBrk="0" hangingPunct="0"/>
                <a:r>
                  <a:rPr lang="en-US" altLang="zh-CN" sz="1400" b="1">
                    <a:latin typeface="Times" charset="0"/>
                    <a:ea typeface="SimSun" charset="0"/>
                    <a:cs typeface="SimSun" charset="0"/>
                  </a:rPr>
                  <a:t>24:45-53</a:t>
                </a:r>
              </a:p>
              <a:p>
                <a:pPr algn="ctr" eaLnBrk="0" hangingPunct="0"/>
                <a:endParaRPr lang="en-US" altLang="zh-CN" sz="1400" b="1">
                  <a:latin typeface="Times" charset="0"/>
                  <a:ea typeface="SimSun" charset="0"/>
                  <a:cs typeface="SimSun" charset="0"/>
                </a:endParaRPr>
              </a:p>
            </p:txBody>
          </p:sp>
          <p:sp>
            <p:nvSpPr>
              <p:cNvPr id="63517" name="Rectangle 66"/>
              <p:cNvSpPr>
                <a:spLocks noChangeArrowheads="1"/>
              </p:cNvSpPr>
              <p:nvPr/>
            </p:nvSpPr>
            <p:spPr bwMode="auto">
              <a:xfrm>
                <a:off x="3991" y="2570"/>
                <a:ext cx="534" cy="88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rIns="0" anchor="ctr"/>
              <a:lstStyle/>
              <a:p>
                <a:endParaRPr lang="en-US"/>
              </a:p>
            </p:txBody>
          </p:sp>
        </p:grpSp>
      </p:grpSp>
      <p:sp>
        <p:nvSpPr>
          <p:cNvPr id="53315" name="Oval 67"/>
          <p:cNvSpPr>
            <a:spLocks noChangeArrowheads="1"/>
          </p:cNvSpPr>
          <p:nvPr/>
        </p:nvSpPr>
        <p:spPr bwMode="auto">
          <a:xfrm>
            <a:off x="3276600" y="5029200"/>
            <a:ext cx="990600" cy="2057400"/>
          </a:xfrm>
          <a:prstGeom prst="ellipse">
            <a:avLst/>
          </a:prstGeom>
          <a:noFill/>
          <a:ln w="57150" cap="sq">
            <a:solidFill>
              <a:srgbClr val="00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4" name="Rectangle 68"/>
          <p:cNvSpPr>
            <a:spLocks noGrp="1" noChangeArrowheads="1"/>
          </p:cNvSpPr>
          <p:nvPr>
            <p:ph type="title" idx="4294967295"/>
          </p:nvPr>
        </p:nvSpPr>
        <p:spPr>
          <a:xfrm>
            <a:off x="2514600" y="50800"/>
            <a:ext cx="4333875" cy="592138"/>
          </a:xfrm>
          <a:solidFill>
            <a:schemeClr val="accent1"/>
          </a:solidFill>
          <a:ln w="12700" cap="sq">
            <a:solidFill>
              <a:srgbClr val="CC99FF"/>
            </a:solidFill>
            <a:miter lim="800000"/>
            <a:headEnd/>
            <a:tailEnd/>
          </a:ln>
        </p:spPr>
        <p:txBody>
          <a:bodyPr anchor="t">
            <a:spAutoFit/>
          </a:bodyPr>
          <a:lstStyle/>
          <a:p>
            <a:pPr eaLnBrk="1" hangingPunct="1"/>
            <a:r>
              <a:rPr lang="en-US" sz="3200" b="1">
                <a:solidFill>
                  <a:schemeClr val="tx1"/>
                </a:solidFill>
                <a:latin typeface="Chicago" charset="0"/>
                <a:ea typeface="SimSun" charset="0"/>
                <a:cs typeface="SimSun" charset="0"/>
              </a:rPr>
              <a:t>Лук номын бүтэц</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3315"/>
                                        </p:tgtEl>
                                        <p:attrNameLst>
                                          <p:attrName>style.visibility</p:attrName>
                                        </p:attrNameLst>
                                      </p:cBhvr>
                                      <p:to>
                                        <p:strVal val="visible"/>
                                      </p:to>
                                    </p:set>
                                    <p:anim calcmode="lin" valueType="num">
                                      <p:cBhvr>
                                        <p:cTn id="7" dur="1000" fill="hold"/>
                                        <p:tgtEl>
                                          <p:spTgt spid="53315"/>
                                        </p:tgtEl>
                                        <p:attrNameLst>
                                          <p:attrName>ppt_w</p:attrName>
                                        </p:attrNameLst>
                                      </p:cBhvr>
                                      <p:tavLst>
                                        <p:tav tm="0">
                                          <p:val>
                                            <p:fltVal val="0"/>
                                          </p:val>
                                        </p:tav>
                                        <p:tav tm="100000">
                                          <p:val>
                                            <p:strVal val="#ppt_w"/>
                                          </p:val>
                                        </p:tav>
                                      </p:tavLst>
                                    </p:anim>
                                    <p:anim calcmode="lin" valueType="num">
                                      <p:cBhvr>
                                        <p:cTn id="8" dur="1000" fill="hold"/>
                                        <p:tgtEl>
                                          <p:spTgt spid="53315"/>
                                        </p:tgtEl>
                                        <p:attrNameLst>
                                          <p:attrName>ppt_h</p:attrName>
                                        </p:attrNameLst>
                                      </p:cBhvr>
                                      <p:tavLst>
                                        <p:tav tm="0">
                                          <p:val>
                                            <p:fltVal val="0"/>
                                          </p:val>
                                        </p:tav>
                                        <p:tav tm="100000">
                                          <p:val>
                                            <p:strVal val="#ppt_h"/>
                                          </p:val>
                                        </p:tav>
                                      </p:tavLst>
                                    </p:anim>
                                    <p:anim calcmode="lin" valueType="num">
                                      <p:cBhvr>
                                        <p:cTn id="9" dur="1000" fill="hold"/>
                                        <p:tgtEl>
                                          <p:spTgt spid="533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3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EB3EA7-C52D-704C-BCCE-AB617380E9D0}" type="slidenum">
              <a:rPr lang="en-US" sz="1400"/>
              <a:pPr eaLnBrk="1" hangingPunct="1"/>
              <a:t>23</a:t>
            </a:fld>
            <a:endParaRPr lang="en-US" sz="1400"/>
          </a:p>
        </p:txBody>
      </p:sp>
      <p:sp>
        <p:nvSpPr>
          <p:cNvPr id="65539" name="Text Box 2"/>
          <p:cNvSpPr txBox="1">
            <a:spLocks noChangeArrowheads="1"/>
          </p:cNvSpPr>
          <p:nvPr/>
        </p:nvSpPr>
        <p:spPr bwMode="auto">
          <a:xfrm>
            <a:off x="4090988" y="25400"/>
            <a:ext cx="812800" cy="523875"/>
          </a:xfrm>
          <a:prstGeom prst="rect">
            <a:avLst/>
          </a:prstGeom>
          <a:solidFill>
            <a:srgbClr val="D9DDC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2800" b="1">
                <a:latin typeface="Times" charset="0"/>
                <a:ea typeface="SimSun" charset="0"/>
                <a:cs typeface="SimSun" charset="0"/>
              </a:rPr>
              <a:t>Лук</a:t>
            </a:r>
            <a:endParaRPr lang="en-US" sz="2800">
              <a:solidFill>
                <a:schemeClr val="bg2"/>
              </a:solidFill>
              <a:latin typeface="Times" charset="0"/>
            </a:endParaRPr>
          </a:p>
        </p:txBody>
      </p:sp>
      <p:sp>
        <p:nvSpPr>
          <p:cNvPr id="65540" name="Text Box 4"/>
          <p:cNvSpPr txBox="1">
            <a:spLocks noChangeArrowheads="1"/>
          </p:cNvSpPr>
          <p:nvPr/>
        </p:nvSpPr>
        <p:spPr bwMode="auto">
          <a:xfrm>
            <a:off x="3346450" y="1066800"/>
            <a:ext cx="2597150" cy="1570038"/>
          </a:xfrm>
          <a:prstGeom prst="rect">
            <a:avLst/>
          </a:prstGeom>
          <a:solidFill>
            <a:srgbClr val="99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200" b="1" u="sng">
                <a:solidFill>
                  <a:srgbClr val="000000"/>
                </a:solidFill>
                <a:latin typeface="Times New Roman" charset="0"/>
                <a:ea typeface="SimSun" charset="0"/>
                <a:cs typeface="Times New Roman" charset="0"/>
              </a:rPr>
              <a:t>Түлхүүр үг</a:t>
            </a:r>
            <a:endParaRPr lang="en-US" altLang="zh-CN" sz="3200" b="1">
              <a:solidFill>
                <a:srgbClr val="000000"/>
              </a:solidFill>
              <a:latin typeface="Times New Roman" charset="0"/>
              <a:ea typeface="SimSun" charset="0"/>
              <a:cs typeface="Times New Roman" charset="0"/>
            </a:endParaRPr>
          </a:p>
          <a:p>
            <a:pPr algn="ctr" eaLnBrk="1" hangingPunct="1"/>
            <a:r>
              <a:rPr lang="en-US" altLang="zh-CN" sz="3200" b="1">
                <a:solidFill>
                  <a:srgbClr val="000000"/>
                </a:solidFill>
                <a:latin typeface="Times New Roman" charset="0"/>
                <a:ea typeface="SimSun" charset="0"/>
                <a:cs typeface="Times New Roman" charset="0"/>
              </a:rPr>
              <a:t>Хамгийн Дээд 1</a:t>
            </a:r>
            <a:endParaRPr lang="en-US" sz="3200">
              <a:latin typeface="Times New Roman" charset="0"/>
              <a:cs typeface="Times New Roman" charset="0"/>
            </a:endParaRPr>
          </a:p>
        </p:txBody>
      </p:sp>
      <p:sp>
        <p:nvSpPr>
          <p:cNvPr id="55301" name="Text Box 5"/>
          <p:cNvSpPr txBox="1">
            <a:spLocks noChangeArrowheads="1"/>
          </p:cNvSpPr>
          <p:nvPr/>
        </p:nvSpPr>
        <p:spPr bwMode="auto">
          <a:xfrm>
            <a:off x="1447800" y="3657600"/>
            <a:ext cx="6324600" cy="2062163"/>
          </a:xfrm>
          <a:prstGeom prst="rect">
            <a:avLst/>
          </a:prstGeom>
          <a:solidFill>
            <a:srgbClr val="FFCC66"/>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3200">
                <a:solidFill>
                  <a:srgbClr val="000000"/>
                </a:solidFill>
                <a:latin typeface="Times New Roman" charset="0"/>
                <a:ea typeface="SimSun" charset="0"/>
                <a:cs typeface="Times New Roman" charset="0"/>
              </a:rPr>
              <a:t> </a:t>
            </a:r>
            <a:r>
              <a:rPr lang="en-US" altLang="zh-CN" sz="3200" b="1" u="sng">
                <a:solidFill>
                  <a:srgbClr val="000000"/>
                </a:solidFill>
                <a:latin typeface="Times New Roman" charset="0"/>
                <a:ea typeface="SimSun" charset="0"/>
                <a:cs typeface="Times New Roman" charset="0"/>
              </a:rPr>
              <a:t>Түлхүүр ишлэл</a:t>
            </a:r>
            <a:endParaRPr lang="en-US" altLang="zh-CN" sz="3200" b="1">
              <a:solidFill>
                <a:srgbClr val="000000"/>
              </a:solidFill>
              <a:latin typeface="Times New Roman" charset="0"/>
              <a:ea typeface="SimSun" charset="0"/>
              <a:cs typeface="Times New Roman" charset="0"/>
            </a:endParaRPr>
          </a:p>
          <a:p>
            <a:pPr algn="ctr" eaLnBrk="1" hangingPunct="1"/>
            <a:r>
              <a:rPr lang="en-US" altLang="zh-CN" sz="3200" b="1">
                <a:solidFill>
                  <a:srgbClr val="000000"/>
                </a:solidFill>
                <a:latin typeface="Times New Roman" charset="0"/>
                <a:ea typeface="SimSun" charset="0"/>
                <a:cs typeface="Times New Roman" charset="0"/>
              </a:rPr>
              <a:t>“Хүний Хүү алдагдсаныг хайж, аврахаар ирсэн билээ гэв.” </a:t>
            </a:r>
          </a:p>
          <a:p>
            <a:pPr algn="ctr" eaLnBrk="1" hangingPunct="1"/>
            <a:r>
              <a:rPr lang="en-US" altLang="zh-CN" sz="3200" b="1">
                <a:solidFill>
                  <a:srgbClr val="000000"/>
                </a:solidFill>
                <a:latin typeface="Times New Roman" charset="0"/>
                <a:ea typeface="SimSun" charset="0"/>
                <a:cs typeface="Times New Roman" charset="0"/>
              </a:rPr>
              <a:t>(Лук 19:10).</a:t>
            </a:r>
            <a:endParaRPr lang="en-US" sz="3200" b="1">
              <a:solidFill>
                <a:srgbClr val="000000"/>
              </a:solidFill>
              <a:latin typeface="Times New Roman" charset="0"/>
              <a:cs typeface="Times New Roman" charset="0"/>
            </a:endParaRPr>
          </a:p>
        </p:txBody>
      </p:sp>
      <p:sp>
        <p:nvSpPr>
          <p:cNvPr id="65542" name="Rectangle 6"/>
          <p:cNvSpPr>
            <a:spLocks noGrp="1" noChangeArrowheads="1"/>
          </p:cNvSpPr>
          <p:nvPr>
            <p:ph type="title" idx="4294967295"/>
          </p:nvPr>
        </p:nvSpPr>
        <p:spPr>
          <a:xfrm>
            <a:off x="0" y="0"/>
            <a:ext cx="3657600" cy="457200"/>
          </a:xfrm>
        </p:spPr>
        <p:txBody>
          <a:bodyPr/>
          <a:lstStyle/>
          <a:p>
            <a:pPr algn="l" eaLnBrk="1" hangingPunct="1"/>
            <a:r>
              <a:rPr lang="en-US" sz="2800">
                <a:latin typeface="Arial" charset="0"/>
                <a:ea typeface="ＭＳ Ｐゴシック" charset="0"/>
                <a:cs typeface="ＭＳ Ｐゴシック" charset="0"/>
              </a:rPr>
              <a:t>Түлхүүр үг, ишлэл</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500" fill="hold"/>
                                        <p:tgtEl>
                                          <p:spTgt spid="55301"/>
                                        </p:tgtEl>
                                        <p:attrNameLst>
                                          <p:attrName>ppt_x</p:attrName>
                                        </p:attrNameLst>
                                      </p:cBhvr>
                                      <p:tavLst>
                                        <p:tav tm="0">
                                          <p:val>
                                            <p:strVal val="#ppt_x"/>
                                          </p:val>
                                        </p:tav>
                                        <p:tav tm="100000">
                                          <p:val>
                                            <p:strVal val="#ppt_x"/>
                                          </p:val>
                                        </p:tav>
                                      </p:tavLst>
                                    </p:anim>
                                    <p:anim calcmode="lin" valueType="num">
                                      <p:cBhvr additive="base">
                                        <p:cTn id="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C35140-38F7-E241-A07C-27753441AD5F}" type="slidenum">
              <a:rPr lang="en-US" sz="1400"/>
              <a:pPr eaLnBrk="1" hangingPunct="1"/>
              <a:t>24</a:t>
            </a:fld>
            <a:endParaRPr lang="en-US" sz="1400"/>
          </a:p>
        </p:txBody>
      </p:sp>
      <p:sp>
        <p:nvSpPr>
          <p:cNvPr id="57347" name="Text Box 3"/>
          <p:cNvSpPr txBox="1">
            <a:spLocks noChangeArrowheads="1"/>
          </p:cNvSpPr>
          <p:nvPr/>
        </p:nvSpPr>
        <p:spPr bwMode="auto">
          <a:xfrm>
            <a:off x="533400" y="1458913"/>
            <a:ext cx="8305800" cy="483235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a:solidFill>
                  <a:schemeClr val="accent2"/>
                </a:solidFill>
                <a:latin typeface="Times New Roman" charset="0"/>
                <a:ea typeface="SimSun" charset="0"/>
                <a:cs typeface="Times New Roman" charset="0"/>
              </a:rPr>
              <a:t>Лукын бичсэн сайн мэдээний ном нь Харь үндэстэний сэтгэлгээгээр, харь үндэстэнд хандсан сайн мэдээ боловч, Теофилийн итгэлийг баталгаажуулж, энэ Есүс нь Иудейчүүдийн ч Аврагч юм гэдгийг номлодог. Израйлчууд Мессаиагаа эсэргүүцсэн тул дэлхийн бүх хүн эгэл итгэлээр итгэж болохыг Үйлс номоор үргэлжлүүлэн Лук бичжээ. Бурханы хаанчлалын мэдээ нь Иерусалим дахь Иудейчүүдээс Ромын Эзэнт Гүрний бүхий л улсад хүрсэн тухай Үйлс номд өгүүлжээ. </a:t>
            </a:r>
            <a:endParaRPr lang="en-US" sz="2800" b="1">
              <a:solidFill>
                <a:schemeClr val="accent2"/>
              </a:solidFill>
              <a:latin typeface="Times New Roman" charset="0"/>
              <a:ea typeface="SimSun" charset="0"/>
              <a:cs typeface="Times New Roman" charset="0"/>
            </a:endParaRPr>
          </a:p>
        </p:txBody>
      </p:sp>
      <p:sp>
        <p:nvSpPr>
          <p:cNvPr id="67588" name="Rectangle 4"/>
          <p:cNvSpPr>
            <a:spLocks noGrp="1" noChangeArrowheads="1"/>
          </p:cNvSpPr>
          <p:nvPr>
            <p:ph type="title" idx="4294967295"/>
          </p:nvPr>
        </p:nvSpPr>
        <p:spPr>
          <a:xfrm>
            <a:off x="3352800" y="533400"/>
            <a:ext cx="2743200" cy="519113"/>
          </a:xfrm>
          <a:solidFill>
            <a:srgbClr val="FFCC66"/>
          </a:solidFill>
        </p:spPr>
        <p:txBody>
          <a:bodyPr anchor="t">
            <a:spAutoFit/>
          </a:bodyPr>
          <a:lstStyle/>
          <a:p>
            <a:pPr eaLnBrk="1" hangingPunct="1"/>
            <a:r>
              <a:rPr lang="en-US" sz="2800" b="1">
                <a:solidFill>
                  <a:srgbClr val="000000"/>
                </a:solidFill>
                <a:latin typeface="Times New Roman" charset="0"/>
                <a:ea typeface="ＭＳ Ｐゴシック" charset="0"/>
                <a:cs typeface="Times New Roman" charset="0"/>
              </a:rPr>
              <a:t>Шүүмж</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box(in)">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A3268-55CA-9D49-B0D0-4DC9028BA4BD}" type="slidenum">
              <a:rPr lang="en-US" sz="1400"/>
              <a:pPr eaLnBrk="1" hangingPunct="1"/>
              <a:t>25</a:t>
            </a:fld>
            <a:endParaRPr lang="en-US" sz="140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0401300" cy="80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9395" name="Picture 3"/>
          <p:cNvPicPr>
            <a:picLocks noChangeAspect="1" noChangeArrowheads="1"/>
          </p:cNvPicPr>
          <p:nvPr/>
        </p:nvPicPr>
        <p:blipFill>
          <a:blip r:embed="rId4">
            <a:lum bright="-18000"/>
            <a:extLst>
              <a:ext uri="{28A0092B-C50C-407E-A947-70E740481C1C}">
                <a14:useLocalDpi xmlns:a14="http://schemas.microsoft.com/office/drawing/2010/main" val="0"/>
              </a:ext>
            </a:extLst>
          </a:blip>
          <a:srcRect r="11203"/>
          <a:stretch>
            <a:fillRect/>
          </a:stretch>
        </p:blipFill>
        <p:spPr bwMode="auto">
          <a:xfrm>
            <a:off x="-609600" y="0"/>
            <a:ext cx="4953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9396" name="Text Box 4"/>
          <p:cNvSpPr txBox="1">
            <a:spLocks noChangeArrowheads="1"/>
          </p:cNvSpPr>
          <p:nvPr/>
        </p:nvSpPr>
        <p:spPr bwMode="auto">
          <a:xfrm>
            <a:off x="76200" y="1203325"/>
            <a:ext cx="43434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u="sng">
                <a:solidFill>
                  <a:schemeClr val="bg1"/>
                </a:solidFill>
              </a:rPr>
              <a:t>Зехариа</a:t>
            </a:r>
            <a:endParaRPr lang="en-US" sz="2800" b="1" i="1" u="sng">
              <a:solidFill>
                <a:schemeClr val="bg1"/>
              </a:solidFill>
              <a:latin typeface="Times New Roman" charset="0"/>
            </a:endParaRPr>
          </a:p>
        </p:txBody>
      </p:sp>
      <p:sp>
        <p:nvSpPr>
          <p:cNvPr id="59397" name="Rectangle 5"/>
          <p:cNvSpPr>
            <a:spLocks noGrp="1" noChangeArrowheads="1"/>
          </p:cNvSpPr>
          <p:nvPr>
            <p:ph type="title" idx="4294967295"/>
          </p:nvPr>
        </p:nvSpPr>
        <p:spPr>
          <a:xfrm>
            <a:off x="-152400" y="228600"/>
            <a:ext cx="9753600" cy="914400"/>
          </a:xfrm>
          <a:effectLst>
            <a:outerShdw blurRad="63500" dist="35921" dir="2700000" algn="ctr" rotWithShape="0">
              <a:schemeClr val="tx2">
                <a:alpha val="74998"/>
              </a:schemeClr>
            </a:outerShdw>
          </a:effectLst>
        </p:spPr>
        <p:txBody>
          <a:bodyPr/>
          <a:lstStyle/>
          <a:p>
            <a:pPr eaLnBrk="1" hangingPunct="1"/>
            <a:r>
              <a:rPr lang="en-US" sz="3500" b="1">
                <a:solidFill>
                  <a:schemeClr val="bg1"/>
                </a:solidFill>
                <a:latin typeface="Arial" charset="0"/>
                <a:ea typeface="ＭＳ Ｐゴシック" charset="0"/>
                <a:cs typeface="ＭＳ Ｐゴシック" charset="0"/>
              </a:rPr>
              <a:t>Гайхалтай төрөлтөд хандсан хандлага</a:t>
            </a:r>
            <a:endParaRPr lang="en-US" sz="3500">
              <a:latin typeface="Arial" charset="0"/>
              <a:ea typeface="ＭＳ Ｐゴシック" charset="0"/>
              <a:cs typeface="ＭＳ Ｐゴシック" charset="0"/>
            </a:endParaRPr>
          </a:p>
        </p:txBody>
      </p:sp>
      <p:sp>
        <p:nvSpPr>
          <p:cNvPr id="59398" name="Text Box 6"/>
          <p:cNvSpPr txBox="1">
            <a:spLocks noChangeArrowheads="1"/>
          </p:cNvSpPr>
          <p:nvPr/>
        </p:nvSpPr>
        <p:spPr bwMode="auto">
          <a:xfrm>
            <a:off x="4495800" y="1203325"/>
            <a:ext cx="3657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u="sng">
                <a:solidFill>
                  <a:schemeClr val="bg1"/>
                </a:solidFill>
              </a:rPr>
              <a:t>Мариа</a:t>
            </a:r>
            <a:endParaRPr lang="en-US" sz="2800" b="1" i="1" u="sng">
              <a:solidFill>
                <a:schemeClr val="bg1"/>
              </a:solidFill>
              <a:latin typeface="Times New Roman" charset="0"/>
            </a:endParaRPr>
          </a:p>
        </p:txBody>
      </p:sp>
      <p:sp>
        <p:nvSpPr>
          <p:cNvPr id="59399" name="Text Box 7"/>
          <p:cNvSpPr txBox="1">
            <a:spLocks noChangeArrowheads="1"/>
          </p:cNvSpPr>
          <p:nvPr/>
        </p:nvSpPr>
        <p:spPr bwMode="auto">
          <a:xfrm>
            <a:off x="76200" y="2209800"/>
            <a:ext cx="4343400" cy="10779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Хүүхэдтэй болоход хөгшдөнө</a:t>
            </a:r>
            <a:endParaRPr lang="en-US" b="1" i="1">
              <a:solidFill>
                <a:schemeClr val="bg1"/>
              </a:solidFill>
              <a:latin typeface="Times New Roman" charset="0"/>
            </a:endParaRPr>
          </a:p>
        </p:txBody>
      </p:sp>
      <p:sp>
        <p:nvSpPr>
          <p:cNvPr id="59400" name="Text Box 8"/>
          <p:cNvSpPr txBox="1">
            <a:spLocks noChangeArrowheads="1"/>
          </p:cNvSpPr>
          <p:nvPr/>
        </p:nvSpPr>
        <p:spPr bwMode="auto">
          <a:xfrm>
            <a:off x="4495800" y="2209800"/>
            <a:ext cx="4572000" cy="10779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Хүүхэдтэй болоход залуудна</a:t>
            </a:r>
            <a:endParaRPr lang="en-US" b="1" i="1">
              <a:solidFill>
                <a:schemeClr val="bg1"/>
              </a:solidFill>
              <a:latin typeface="Times New Roman" charset="0"/>
            </a:endParaRPr>
          </a:p>
        </p:txBody>
      </p:sp>
      <p:sp>
        <p:nvSpPr>
          <p:cNvPr id="59401" name="Text Box 9"/>
          <p:cNvSpPr txBox="1">
            <a:spLocks noChangeArrowheads="1"/>
          </p:cNvSpPr>
          <p:nvPr/>
        </p:nvSpPr>
        <p:spPr bwMode="auto">
          <a:xfrm>
            <a:off x="76200" y="3459163"/>
            <a:ext cx="4343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Яаж батлах вэ?</a:t>
            </a:r>
            <a:endParaRPr lang="en-US" b="1" i="1">
              <a:solidFill>
                <a:schemeClr val="bg1"/>
              </a:solidFill>
              <a:latin typeface="Times New Roman" charset="0"/>
            </a:endParaRPr>
          </a:p>
        </p:txBody>
      </p:sp>
      <p:sp>
        <p:nvSpPr>
          <p:cNvPr id="59402" name="Text Box 10"/>
          <p:cNvSpPr txBox="1">
            <a:spLocks noChangeArrowheads="1"/>
          </p:cNvSpPr>
          <p:nvPr/>
        </p:nvSpPr>
        <p:spPr bwMode="auto">
          <a:xfrm>
            <a:off x="4495800" y="3417888"/>
            <a:ext cx="4495800" cy="107791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Хэрхэн энэ бий болох вэ?</a:t>
            </a:r>
            <a:endParaRPr lang="en-US" b="1" i="1">
              <a:solidFill>
                <a:schemeClr val="bg1"/>
              </a:solidFill>
              <a:latin typeface="Times New Roman" charset="0"/>
            </a:endParaRPr>
          </a:p>
        </p:txBody>
      </p:sp>
      <p:sp>
        <p:nvSpPr>
          <p:cNvPr id="59403" name="Text Box 11"/>
          <p:cNvSpPr txBox="1">
            <a:spLocks noChangeArrowheads="1"/>
          </p:cNvSpPr>
          <p:nvPr/>
        </p:nvSpPr>
        <p:spPr bwMode="auto">
          <a:xfrm>
            <a:off x="0" y="4484688"/>
            <a:ext cx="4343400" cy="107791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Бурханы Үгэнд эргэлзсэн</a:t>
            </a:r>
            <a:endParaRPr lang="en-US" b="1" i="1">
              <a:solidFill>
                <a:schemeClr val="bg1"/>
              </a:solidFill>
              <a:latin typeface="Times New Roman" charset="0"/>
            </a:endParaRPr>
          </a:p>
        </p:txBody>
      </p:sp>
      <p:sp>
        <p:nvSpPr>
          <p:cNvPr id="59404" name="Text Box 12"/>
          <p:cNvSpPr txBox="1">
            <a:spLocks noChangeArrowheads="1"/>
          </p:cNvSpPr>
          <p:nvPr/>
        </p:nvSpPr>
        <p:spPr bwMode="auto">
          <a:xfrm>
            <a:off x="4495800" y="4484688"/>
            <a:ext cx="4495800" cy="107791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Бурханы арга замыг асуусан</a:t>
            </a:r>
            <a:endParaRPr lang="en-US" b="1" i="1">
              <a:solidFill>
                <a:schemeClr val="bg1"/>
              </a:solidFill>
              <a:latin typeface="Times New Roman" charset="0"/>
            </a:endParaRPr>
          </a:p>
        </p:txBody>
      </p:sp>
      <p:sp>
        <p:nvSpPr>
          <p:cNvPr id="59405" name="Text Box 13"/>
          <p:cNvSpPr txBox="1">
            <a:spLocks noChangeArrowheads="1"/>
          </p:cNvSpPr>
          <p:nvPr/>
        </p:nvSpPr>
        <p:spPr bwMode="auto">
          <a:xfrm>
            <a:off x="0" y="5668963"/>
            <a:ext cx="4343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Хэлгүй болсон</a:t>
            </a:r>
            <a:endParaRPr lang="en-US" b="1" i="1">
              <a:solidFill>
                <a:schemeClr val="bg1"/>
              </a:solidFill>
              <a:latin typeface="Times New Roman" charset="0"/>
            </a:endParaRPr>
          </a:p>
        </p:txBody>
      </p:sp>
      <p:sp>
        <p:nvSpPr>
          <p:cNvPr id="59406" name="Text Box 14"/>
          <p:cNvSpPr txBox="1">
            <a:spLocks noChangeArrowheads="1"/>
          </p:cNvSpPr>
          <p:nvPr/>
        </p:nvSpPr>
        <p:spPr bwMode="auto">
          <a:xfrm>
            <a:off x="4495800" y="5668963"/>
            <a:ext cx="44958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a:solidFill>
                  <a:schemeClr val="bg1"/>
                </a:solidFill>
              </a:rPr>
              <a:t>Өөрийгөө даатгасан</a:t>
            </a:r>
            <a:endParaRPr lang="en-US" b="1" i="1">
              <a:solidFill>
                <a:schemeClr val="bg1"/>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939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9399"/>
                                        </p:tgtEl>
                                        <p:attrNameLst>
                                          <p:attrName>style.visibility</p:attrName>
                                        </p:attrNameLst>
                                      </p:cBhvr>
                                      <p:to>
                                        <p:strVal val="visible"/>
                                      </p:to>
                                    </p:set>
                                    <p:anim calcmode="lin" valueType="num">
                                      <p:cBhvr>
                                        <p:cTn id="22" dur="1000" fill="hold"/>
                                        <p:tgtEl>
                                          <p:spTgt spid="59399"/>
                                        </p:tgtEl>
                                        <p:attrNameLst>
                                          <p:attrName>ppt_w</p:attrName>
                                        </p:attrNameLst>
                                      </p:cBhvr>
                                      <p:tavLst>
                                        <p:tav tm="0">
                                          <p:val>
                                            <p:fltVal val="0"/>
                                          </p:val>
                                        </p:tav>
                                        <p:tav tm="100000">
                                          <p:val>
                                            <p:strVal val="#ppt_w"/>
                                          </p:val>
                                        </p:tav>
                                      </p:tavLst>
                                    </p:anim>
                                    <p:anim calcmode="lin" valueType="num">
                                      <p:cBhvr>
                                        <p:cTn id="23" dur="1000" fill="hold"/>
                                        <p:tgtEl>
                                          <p:spTgt spid="59399"/>
                                        </p:tgtEl>
                                        <p:attrNameLst>
                                          <p:attrName>ppt_h</p:attrName>
                                        </p:attrNameLst>
                                      </p:cBhvr>
                                      <p:tavLst>
                                        <p:tav tm="0">
                                          <p:val>
                                            <p:fltVal val="0"/>
                                          </p:val>
                                        </p:tav>
                                        <p:tav tm="100000">
                                          <p:val>
                                            <p:strVal val="#ppt_h"/>
                                          </p:val>
                                        </p:tav>
                                      </p:tavLst>
                                    </p:anim>
                                    <p:anim calcmode="lin" valueType="num">
                                      <p:cBhvr>
                                        <p:cTn id="24" dur="1000" fill="hold"/>
                                        <p:tgtEl>
                                          <p:spTgt spid="5939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93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9400"/>
                                        </p:tgtEl>
                                        <p:attrNameLst>
                                          <p:attrName>style.visibility</p:attrName>
                                        </p:attrNameLst>
                                      </p:cBhvr>
                                      <p:to>
                                        <p:strVal val="visible"/>
                                      </p:to>
                                    </p:set>
                                    <p:anim calcmode="lin" valueType="num">
                                      <p:cBhvr>
                                        <p:cTn id="30" dur="1000" fill="hold"/>
                                        <p:tgtEl>
                                          <p:spTgt spid="59400"/>
                                        </p:tgtEl>
                                        <p:attrNameLst>
                                          <p:attrName>ppt_w</p:attrName>
                                        </p:attrNameLst>
                                      </p:cBhvr>
                                      <p:tavLst>
                                        <p:tav tm="0">
                                          <p:val>
                                            <p:fltVal val="0"/>
                                          </p:val>
                                        </p:tav>
                                        <p:tav tm="100000">
                                          <p:val>
                                            <p:strVal val="#ppt_w"/>
                                          </p:val>
                                        </p:tav>
                                      </p:tavLst>
                                    </p:anim>
                                    <p:anim calcmode="lin" valueType="num">
                                      <p:cBhvr>
                                        <p:cTn id="31" dur="1000" fill="hold"/>
                                        <p:tgtEl>
                                          <p:spTgt spid="59400"/>
                                        </p:tgtEl>
                                        <p:attrNameLst>
                                          <p:attrName>ppt_h</p:attrName>
                                        </p:attrNameLst>
                                      </p:cBhvr>
                                      <p:tavLst>
                                        <p:tav tm="0">
                                          <p:val>
                                            <p:fltVal val="0"/>
                                          </p:val>
                                        </p:tav>
                                        <p:tav tm="100000">
                                          <p:val>
                                            <p:strVal val="#ppt_h"/>
                                          </p:val>
                                        </p:tav>
                                      </p:tavLst>
                                    </p:anim>
                                    <p:anim calcmode="lin" valueType="num">
                                      <p:cBhvr>
                                        <p:cTn id="32" dur="1000" fill="hold"/>
                                        <p:tgtEl>
                                          <p:spTgt spid="5940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94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59401"/>
                                        </p:tgtEl>
                                        <p:attrNameLst>
                                          <p:attrName>style.visibility</p:attrName>
                                        </p:attrNameLst>
                                      </p:cBhvr>
                                      <p:to>
                                        <p:strVal val="visible"/>
                                      </p:to>
                                    </p:set>
                                    <p:anim calcmode="lin" valueType="num">
                                      <p:cBhvr>
                                        <p:cTn id="38" dur="1000" fill="hold"/>
                                        <p:tgtEl>
                                          <p:spTgt spid="59401"/>
                                        </p:tgtEl>
                                        <p:attrNameLst>
                                          <p:attrName>ppt_w</p:attrName>
                                        </p:attrNameLst>
                                      </p:cBhvr>
                                      <p:tavLst>
                                        <p:tav tm="0">
                                          <p:val>
                                            <p:fltVal val="0"/>
                                          </p:val>
                                        </p:tav>
                                        <p:tav tm="100000">
                                          <p:val>
                                            <p:strVal val="#ppt_w"/>
                                          </p:val>
                                        </p:tav>
                                      </p:tavLst>
                                    </p:anim>
                                    <p:anim calcmode="lin" valueType="num">
                                      <p:cBhvr>
                                        <p:cTn id="39" dur="1000" fill="hold"/>
                                        <p:tgtEl>
                                          <p:spTgt spid="59401"/>
                                        </p:tgtEl>
                                        <p:attrNameLst>
                                          <p:attrName>ppt_h</p:attrName>
                                        </p:attrNameLst>
                                      </p:cBhvr>
                                      <p:tavLst>
                                        <p:tav tm="0">
                                          <p:val>
                                            <p:fltVal val="0"/>
                                          </p:val>
                                        </p:tav>
                                        <p:tav tm="100000">
                                          <p:val>
                                            <p:strVal val="#ppt_h"/>
                                          </p:val>
                                        </p:tav>
                                      </p:tavLst>
                                    </p:anim>
                                    <p:anim calcmode="lin" valueType="num">
                                      <p:cBhvr>
                                        <p:cTn id="40" dur="1000" fill="hold"/>
                                        <p:tgtEl>
                                          <p:spTgt spid="5940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94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59402"/>
                                        </p:tgtEl>
                                        <p:attrNameLst>
                                          <p:attrName>style.visibility</p:attrName>
                                        </p:attrNameLst>
                                      </p:cBhvr>
                                      <p:to>
                                        <p:strVal val="visible"/>
                                      </p:to>
                                    </p:set>
                                    <p:anim calcmode="lin" valueType="num">
                                      <p:cBhvr>
                                        <p:cTn id="46" dur="1000" fill="hold"/>
                                        <p:tgtEl>
                                          <p:spTgt spid="59402"/>
                                        </p:tgtEl>
                                        <p:attrNameLst>
                                          <p:attrName>ppt_w</p:attrName>
                                        </p:attrNameLst>
                                      </p:cBhvr>
                                      <p:tavLst>
                                        <p:tav tm="0">
                                          <p:val>
                                            <p:fltVal val="0"/>
                                          </p:val>
                                        </p:tav>
                                        <p:tav tm="100000">
                                          <p:val>
                                            <p:strVal val="#ppt_w"/>
                                          </p:val>
                                        </p:tav>
                                      </p:tavLst>
                                    </p:anim>
                                    <p:anim calcmode="lin" valueType="num">
                                      <p:cBhvr>
                                        <p:cTn id="47" dur="1000" fill="hold"/>
                                        <p:tgtEl>
                                          <p:spTgt spid="59402"/>
                                        </p:tgtEl>
                                        <p:attrNameLst>
                                          <p:attrName>ppt_h</p:attrName>
                                        </p:attrNameLst>
                                      </p:cBhvr>
                                      <p:tavLst>
                                        <p:tav tm="0">
                                          <p:val>
                                            <p:fltVal val="0"/>
                                          </p:val>
                                        </p:tav>
                                        <p:tav tm="100000">
                                          <p:val>
                                            <p:strVal val="#ppt_h"/>
                                          </p:val>
                                        </p:tav>
                                      </p:tavLst>
                                    </p:anim>
                                    <p:anim calcmode="lin" valueType="num">
                                      <p:cBhvr>
                                        <p:cTn id="48" dur="1000" fill="hold"/>
                                        <p:tgtEl>
                                          <p:spTgt spid="5940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94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59403"/>
                                        </p:tgtEl>
                                        <p:attrNameLst>
                                          <p:attrName>style.visibility</p:attrName>
                                        </p:attrNameLst>
                                      </p:cBhvr>
                                      <p:to>
                                        <p:strVal val="visible"/>
                                      </p:to>
                                    </p:set>
                                    <p:anim calcmode="lin" valueType="num">
                                      <p:cBhvr>
                                        <p:cTn id="54" dur="1000" fill="hold"/>
                                        <p:tgtEl>
                                          <p:spTgt spid="59403"/>
                                        </p:tgtEl>
                                        <p:attrNameLst>
                                          <p:attrName>ppt_w</p:attrName>
                                        </p:attrNameLst>
                                      </p:cBhvr>
                                      <p:tavLst>
                                        <p:tav tm="0">
                                          <p:val>
                                            <p:fltVal val="0"/>
                                          </p:val>
                                        </p:tav>
                                        <p:tav tm="100000">
                                          <p:val>
                                            <p:strVal val="#ppt_w"/>
                                          </p:val>
                                        </p:tav>
                                      </p:tavLst>
                                    </p:anim>
                                    <p:anim calcmode="lin" valueType="num">
                                      <p:cBhvr>
                                        <p:cTn id="55" dur="1000" fill="hold"/>
                                        <p:tgtEl>
                                          <p:spTgt spid="59403"/>
                                        </p:tgtEl>
                                        <p:attrNameLst>
                                          <p:attrName>ppt_h</p:attrName>
                                        </p:attrNameLst>
                                      </p:cBhvr>
                                      <p:tavLst>
                                        <p:tav tm="0">
                                          <p:val>
                                            <p:fltVal val="0"/>
                                          </p:val>
                                        </p:tav>
                                        <p:tav tm="100000">
                                          <p:val>
                                            <p:strVal val="#ppt_h"/>
                                          </p:val>
                                        </p:tav>
                                      </p:tavLst>
                                    </p:anim>
                                    <p:anim calcmode="lin" valueType="num">
                                      <p:cBhvr>
                                        <p:cTn id="56" dur="1000" fill="hold"/>
                                        <p:tgtEl>
                                          <p:spTgt spid="5940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594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59404"/>
                                        </p:tgtEl>
                                        <p:attrNameLst>
                                          <p:attrName>style.visibility</p:attrName>
                                        </p:attrNameLst>
                                      </p:cBhvr>
                                      <p:to>
                                        <p:strVal val="visible"/>
                                      </p:to>
                                    </p:set>
                                    <p:anim calcmode="lin" valueType="num">
                                      <p:cBhvr>
                                        <p:cTn id="62" dur="1000" fill="hold"/>
                                        <p:tgtEl>
                                          <p:spTgt spid="59404"/>
                                        </p:tgtEl>
                                        <p:attrNameLst>
                                          <p:attrName>ppt_w</p:attrName>
                                        </p:attrNameLst>
                                      </p:cBhvr>
                                      <p:tavLst>
                                        <p:tav tm="0">
                                          <p:val>
                                            <p:fltVal val="0"/>
                                          </p:val>
                                        </p:tav>
                                        <p:tav tm="100000">
                                          <p:val>
                                            <p:strVal val="#ppt_w"/>
                                          </p:val>
                                        </p:tav>
                                      </p:tavLst>
                                    </p:anim>
                                    <p:anim calcmode="lin" valueType="num">
                                      <p:cBhvr>
                                        <p:cTn id="63" dur="1000" fill="hold"/>
                                        <p:tgtEl>
                                          <p:spTgt spid="59404"/>
                                        </p:tgtEl>
                                        <p:attrNameLst>
                                          <p:attrName>ppt_h</p:attrName>
                                        </p:attrNameLst>
                                      </p:cBhvr>
                                      <p:tavLst>
                                        <p:tav tm="0">
                                          <p:val>
                                            <p:fltVal val="0"/>
                                          </p:val>
                                        </p:tav>
                                        <p:tav tm="100000">
                                          <p:val>
                                            <p:strVal val="#ppt_h"/>
                                          </p:val>
                                        </p:tav>
                                      </p:tavLst>
                                    </p:anim>
                                    <p:anim calcmode="lin" valueType="num">
                                      <p:cBhvr>
                                        <p:cTn id="64" dur="1000" fill="hold"/>
                                        <p:tgtEl>
                                          <p:spTgt spid="59404"/>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594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59405"/>
                                        </p:tgtEl>
                                        <p:attrNameLst>
                                          <p:attrName>style.visibility</p:attrName>
                                        </p:attrNameLst>
                                      </p:cBhvr>
                                      <p:to>
                                        <p:strVal val="visible"/>
                                      </p:to>
                                    </p:set>
                                    <p:anim calcmode="lin" valueType="num">
                                      <p:cBhvr>
                                        <p:cTn id="70" dur="1000" fill="hold"/>
                                        <p:tgtEl>
                                          <p:spTgt spid="59405"/>
                                        </p:tgtEl>
                                        <p:attrNameLst>
                                          <p:attrName>ppt_w</p:attrName>
                                        </p:attrNameLst>
                                      </p:cBhvr>
                                      <p:tavLst>
                                        <p:tav tm="0">
                                          <p:val>
                                            <p:fltVal val="0"/>
                                          </p:val>
                                        </p:tav>
                                        <p:tav tm="100000">
                                          <p:val>
                                            <p:strVal val="#ppt_w"/>
                                          </p:val>
                                        </p:tav>
                                      </p:tavLst>
                                    </p:anim>
                                    <p:anim calcmode="lin" valueType="num">
                                      <p:cBhvr>
                                        <p:cTn id="71" dur="1000" fill="hold"/>
                                        <p:tgtEl>
                                          <p:spTgt spid="59405"/>
                                        </p:tgtEl>
                                        <p:attrNameLst>
                                          <p:attrName>ppt_h</p:attrName>
                                        </p:attrNameLst>
                                      </p:cBhvr>
                                      <p:tavLst>
                                        <p:tav tm="0">
                                          <p:val>
                                            <p:fltVal val="0"/>
                                          </p:val>
                                        </p:tav>
                                        <p:tav tm="100000">
                                          <p:val>
                                            <p:strVal val="#ppt_h"/>
                                          </p:val>
                                        </p:tav>
                                      </p:tavLst>
                                    </p:anim>
                                    <p:anim calcmode="lin" valueType="num">
                                      <p:cBhvr>
                                        <p:cTn id="72" dur="1000" fill="hold"/>
                                        <p:tgtEl>
                                          <p:spTgt spid="59405"/>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594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59406"/>
                                        </p:tgtEl>
                                        <p:attrNameLst>
                                          <p:attrName>style.visibility</p:attrName>
                                        </p:attrNameLst>
                                      </p:cBhvr>
                                      <p:to>
                                        <p:strVal val="visible"/>
                                      </p:to>
                                    </p:set>
                                    <p:anim calcmode="lin" valueType="num">
                                      <p:cBhvr>
                                        <p:cTn id="78" dur="1000" fill="hold"/>
                                        <p:tgtEl>
                                          <p:spTgt spid="59406"/>
                                        </p:tgtEl>
                                        <p:attrNameLst>
                                          <p:attrName>ppt_w</p:attrName>
                                        </p:attrNameLst>
                                      </p:cBhvr>
                                      <p:tavLst>
                                        <p:tav tm="0">
                                          <p:val>
                                            <p:fltVal val="0"/>
                                          </p:val>
                                        </p:tav>
                                        <p:tav tm="100000">
                                          <p:val>
                                            <p:strVal val="#ppt_w"/>
                                          </p:val>
                                        </p:tav>
                                      </p:tavLst>
                                    </p:anim>
                                    <p:anim calcmode="lin" valueType="num">
                                      <p:cBhvr>
                                        <p:cTn id="79" dur="1000" fill="hold"/>
                                        <p:tgtEl>
                                          <p:spTgt spid="59406"/>
                                        </p:tgtEl>
                                        <p:attrNameLst>
                                          <p:attrName>ppt_h</p:attrName>
                                        </p:attrNameLst>
                                      </p:cBhvr>
                                      <p:tavLst>
                                        <p:tav tm="0">
                                          <p:val>
                                            <p:fltVal val="0"/>
                                          </p:val>
                                        </p:tav>
                                        <p:tav tm="100000">
                                          <p:val>
                                            <p:strVal val="#ppt_h"/>
                                          </p:val>
                                        </p:tav>
                                      </p:tavLst>
                                    </p:anim>
                                    <p:anim calcmode="lin" valueType="num">
                                      <p:cBhvr>
                                        <p:cTn id="80" dur="1000" fill="hold"/>
                                        <p:tgtEl>
                                          <p:spTgt spid="59406"/>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594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8" grpId="0"/>
      <p:bldP spid="59399" grpId="0"/>
      <p:bldP spid="59400" grpId="0"/>
      <p:bldP spid="59401" grpId="0"/>
      <p:bldP spid="59402" grpId="0"/>
      <p:bldP spid="59403" grpId="0"/>
      <p:bldP spid="59404" grpId="0"/>
      <p:bldP spid="59405" grpId="0"/>
      <p:bldP spid="594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BEAB9C-89B9-BF48-9F54-1A4AA237FFEB}" type="slidenum">
              <a:rPr lang="en-US" sz="1400"/>
              <a:pPr eaLnBrk="1" hangingPunct="1"/>
              <a:t>26</a:t>
            </a:fld>
            <a:endParaRPr lang="en-US" sz="1400"/>
          </a:p>
        </p:txBody>
      </p:sp>
      <p:pic>
        <p:nvPicPr>
          <p:cNvPr id="71683" name="Picture 2"/>
          <p:cNvPicPr>
            <a:picLocks noChangeAspect="1" noChangeArrowheads="1"/>
          </p:cNvPicPr>
          <p:nvPr/>
        </p:nvPicPr>
        <p:blipFill>
          <a:blip r:embed="rId3">
            <a:clrChange>
              <a:clrFrom>
                <a:srgbClr val="FFFFFF"/>
              </a:clrFrom>
              <a:clrTo>
                <a:srgbClr val="FFFFFF">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0" y="1044575"/>
            <a:ext cx="9144000" cy="47688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84" name="Rectangle 4"/>
          <p:cNvSpPr>
            <a:spLocks noGrp="1" noChangeArrowheads="1"/>
          </p:cNvSpPr>
          <p:nvPr>
            <p:ph type="title" idx="4294967295"/>
          </p:nvPr>
        </p:nvSpPr>
        <p:spPr>
          <a:xfrm>
            <a:off x="533400" y="304800"/>
            <a:ext cx="7924800" cy="609600"/>
          </a:xfrm>
          <a:solidFill>
            <a:srgbClr val="FFFF99"/>
          </a:solidFill>
        </p:spPr>
        <p:txBody>
          <a:bodyPr anchor="t"/>
          <a:lstStyle/>
          <a:p>
            <a:pPr eaLnBrk="1" hangingPunct="1"/>
            <a:r>
              <a:rPr lang="en-US" sz="3000" b="1">
                <a:solidFill>
                  <a:schemeClr val="tx1"/>
                </a:solidFill>
                <a:latin typeface="Arial" charset="0"/>
                <a:ea typeface="ＭＳ Ｐゴシック" charset="0"/>
                <a:cs typeface="Arial" charset="0"/>
              </a:rPr>
              <a:t>Харь үндэстнүүдийн эрин үе (Лук 21:24)</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AF98F7-5EE8-A24D-B1D1-C3396BD6BD35}" type="slidenum">
              <a:rPr lang="en-US" sz="1400"/>
              <a:pPr eaLnBrk="1" hangingPunct="1"/>
              <a:t>27</a:t>
            </a:fld>
            <a:endParaRPr lang="en-US" sz="1400"/>
          </a:p>
        </p:txBody>
      </p:sp>
      <p:pic>
        <p:nvPicPr>
          <p:cNvPr id="73731" name="Picture 2"/>
          <p:cNvPicPr>
            <a:picLocks noChangeAspect="1" noChangeArrowheads="1"/>
          </p:cNvPicPr>
          <p:nvPr/>
        </p:nvPicPr>
        <p:blipFill>
          <a:blip r:embed="rId3">
            <a:clrChange>
              <a:clrFrom>
                <a:srgbClr val="FFFFFF"/>
              </a:clrFrom>
              <a:clrTo>
                <a:srgbClr val="FFFFFF">
                  <a:alpha val="0"/>
                </a:srgbClr>
              </a:clrTo>
            </a:clrChange>
            <a:lum bright="-20000" contrast="20000"/>
            <a:extLst>
              <a:ext uri="{28A0092B-C50C-407E-A947-70E740481C1C}">
                <a14:useLocalDpi xmlns:a14="http://schemas.microsoft.com/office/drawing/2010/main" val="0"/>
              </a:ext>
            </a:extLst>
          </a:blip>
          <a:srcRect/>
          <a:stretch>
            <a:fillRect/>
          </a:stretch>
        </p:blipFill>
        <p:spPr bwMode="auto">
          <a:xfrm>
            <a:off x="0" y="914400"/>
            <a:ext cx="9144000" cy="559435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Grp="1" noChangeArrowheads="1"/>
          </p:cNvSpPr>
          <p:nvPr>
            <p:ph type="title" idx="4294967295"/>
          </p:nvPr>
        </p:nvSpPr>
        <p:spPr>
          <a:xfrm>
            <a:off x="609600" y="152400"/>
            <a:ext cx="7772400" cy="685800"/>
          </a:xfrm>
          <a:solidFill>
            <a:srgbClr val="FF99CC"/>
          </a:solidFill>
        </p:spPr>
        <p:txBody>
          <a:bodyPr anchor="t"/>
          <a:lstStyle/>
          <a:p>
            <a:pPr eaLnBrk="1" hangingPunct="1"/>
            <a:r>
              <a:rPr lang="en-US" sz="2800" b="1">
                <a:solidFill>
                  <a:srgbClr val="000000"/>
                </a:solidFill>
                <a:latin typeface="Arial" charset="0"/>
                <a:ea typeface="ＭＳ Ｐゴシック" charset="0"/>
                <a:cs typeface="ＭＳ Ｐゴシック" charset="0"/>
              </a:rPr>
              <a:t>Чуулган ба Хаанчлал (Лук 19:41-44)</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A4092D-E4EF-744D-A96C-68564A9174B9}" type="slidenum">
              <a:rPr lang="en-US" sz="1400"/>
              <a:pPr eaLnBrk="1" hangingPunct="1"/>
              <a:t>28</a:t>
            </a:fld>
            <a:endParaRPr lang="en-US" sz="1400"/>
          </a:p>
        </p:txBody>
      </p:sp>
      <p:sp>
        <p:nvSpPr>
          <p:cNvPr id="65538" name="Rectangle 2"/>
          <p:cNvSpPr>
            <a:spLocks noChangeArrowheads="1"/>
          </p:cNvSpPr>
          <p:nvPr/>
        </p:nvSpPr>
        <p:spPr bwMode="auto">
          <a:xfrm>
            <a:off x="0" y="0"/>
            <a:ext cx="9144000" cy="990600"/>
          </a:xfrm>
          <a:prstGeom prst="rect">
            <a:avLst/>
          </a:prstGeom>
          <a:gradFill rotWithShape="0">
            <a:gsLst>
              <a:gs pos="0">
                <a:srgbClr val="333399">
                  <a:alpha val="44000"/>
                </a:srgbClr>
              </a:gs>
              <a:gs pos="50000">
                <a:srgbClr val="171747"/>
              </a:gs>
              <a:gs pos="100000">
                <a:srgbClr val="333399">
                  <a:alpha val="44000"/>
                </a:srgbClr>
              </a:gs>
            </a:gsLst>
            <a:lin ang="5400000" scaled="1"/>
          </a:gradFill>
          <a:ln w="9525">
            <a:noFill/>
            <a:miter lim="800000"/>
            <a:headEnd/>
            <a:tailEnd/>
          </a:ln>
          <a:effectLst/>
        </p:spPr>
        <p:txBody>
          <a:bodyPr anchor="ctr">
            <a:spAutoFit/>
          </a:bodyPr>
          <a:lstStyle/>
          <a:p>
            <a:pPr>
              <a:defRPr/>
            </a:pPr>
            <a:endParaRPr lang="en-US">
              <a:ea typeface="+mn-ea"/>
              <a:cs typeface="+mn-cs"/>
            </a:endParaRPr>
          </a:p>
        </p:txBody>
      </p:sp>
      <p:sp>
        <p:nvSpPr>
          <p:cNvPr id="65539" name="Rectangle 3"/>
          <p:cNvSpPr>
            <a:spLocks noChangeArrowheads="1"/>
          </p:cNvSpPr>
          <p:nvPr/>
        </p:nvSpPr>
        <p:spPr bwMode="auto">
          <a:xfrm>
            <a:off x="0" y="5162550"/>
            <a:ext cx="9144000" cy="146685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5540" name="Rectangle 4"/>
          <p:cNvSpPr>
            <a:spLocks noChangeArrowheads="1"/>
          </p:cNvSpPr>
          <p:nvPr/>
        </p:nvSpPr>
        <p:spPr bwMode="auto">
          <a:xfrm>
            <a:off x="0" y="2419350"/>
            <a:ext cx="9144000" cy="1466850"/>
          </a:xfrm>
          <a:prstGeom prst="rect">
            <a:avLst/>
          </a:prstGeom>
          <a:solidFill>
            <a:srgbClr val="FF9933">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5541" name="Text Box 5"/>
          <p:cNvSpPr txBox="1">
            <a:spLocks noChangeArrowheads="1"/>
          </p:cNvSpPr>
          <p:nvPr/>
        </p:nvSpPr>
        <p:spPr bwMode="auto">
          <a:xfrm>
            <a:off x="0" y="990600"/>
            <a:ext cx="9144000" cy="6078538"/>
          </a:xfrm>
          <a:prstGeom prst="rect">
            <a:avLst/>
          </a:prstGeom>
          <a:solidFill>
            <a:srgbClr val="CCCCFF">
              <a:alpha val="5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b="1">
                <a:cs typeface="Arial" charset="0"/>
              </a:rPr>
              <a:t>Лук 7:36-50</a:t>
            </a:r>
          </a:p>
          <a:p>
            <a:pPr eaLnBrk="1" hangingPunct="1"/>
            <a:endParaRPr lang="en-US" sz="2500" b="1">
              <a:cs typeface="Arial" charset="0"/>
            </a:endParaRPr>
          </a:p>
          <a:p>
            <a:pPr eaLnBrk="1" hangingPunct="1"/>
            <a:endParaRPr lang="en-US" sz="2500" b="1">
              <a:cs typeface="Arial" charset="0"/>
            </a:endParaRPr>
          </a:p>
          <a:p>
            <a:pPr eaLnBrk="1" hangingPunct="1"/>
            <a:endParaRPr lang="en-US" sz="2500" b="1">
              <a:cs typeface="Arial" charset="0"/>
            </a:endParaRPr>
          </a:p>
          <a:p>
            <a:pPr eaLnBrk="1" hangingPunct="1"/>
            <a:r>
              <a:rPr lang="en-US" sz="2500" b="1">
                <a:cs typeface="Arial" charset="0"/>
              </a:rPr>
              <a:t>Үйлчлэлийн эхэнд</a:t>
            </a:r>
          </a:p>
          <a:p>
            <a:pPr eaLnBrk="1" hangingPunct="1"/>
            <a:r>
              <a:rPr lang="en-US" sz="2500" b="1">
                <a:cs typeface="Arial" charset="0"/>
              </a:rPr>
              <a:t>Уйлсан</a:t>
            </a:r>
          </a:p>
          <a:p>
            <a:pPr eaLnBrk="1" hangingPunct="1"/>
            <a:endParaRPr lang="en-US" sz="2500" b="1">
              <a:cs typeface="Arial" charset="0"/>
            </a:endParaRPr>
          </a:p>
          <a:p>
            <a:pPr eaLnBrk="1" hangingPunct="1"/>
            <a:r>
              <a:rPr lang="en-US" sz="1400" b="1">
                <a:cs typeface="Arial" charset="0"/>
              </a:rPr>
              <a:t/>
            </a:r>
            <a:br>
              <a:rPr lang="en-US" sz="1400" b="1">
                <a:cs typeface="Arial" charset="0"/>
              </a:rPr>
            </a:br>
            <a:r>
              <a:rPr lang="en-US" sz="2500" b="1">
                <a:cs typeface="Arial" charset="0"/>
              </a:rPr>
              <a:t>Хүндэтгэн мөргөсөн</a:t>
            </a:r>
            <a:br>
              <a:rPr lang="en-US" sz="2500" b="1">
                <a:cs typeface="Arial" charset="0"/>
              </a:rPr>
            </a:br>
            <a:r>
              <a:rPr lang="en-US" sz="2500" b="1">
                <a:cs typeface="Arial" charset="0"/>
              </a:rPr>
              <a:t>эмэгтэйн нүгэл уучлагдсан</a:t>
            </a:r>
            <a:br>
              <a:rPr lang="en-US" sz="2500" b="1">
                <a:cs typeface="Arial" charset="0"/>
              </a:rPr>
            </a:br>
            <a:r>
              <a:rPr lang="en-US" sz="2500" b="1">
                <a:cs typeface="Arial" charset="0"/>
              </a:rPr>
              <a:t>(Лук 7:48)</a:t>
            </a:r>
          </a:p>
          <a:p>
            <a:pPr eaLnBrk="1" hangingPunct="1"/>
            <a:endParaRPr lang="en-US" sz="2500" b="1">
              <a:cs typeface="Arial" charset="0"/>
            </a:endParaRPr>
          </a:p>
          <a:p>
            <a:pPr eaLnBrk="1" hangingPunct="1"/>
            <a:r>
              <a:rPr lang="en-US" sz="2500" b="1">
                <a:cs typeface="Arial" charset="0"/>
              </a:rPr>
              <a:t>Фарисай Симоны гэрт</a:t>
            </a:r>
            <a:br>
              <a:rPr lang="en-US" sz="2500" b="1">
                <a:cs typeface="Arial" charset="0"/>
              </a:rPr>
            </a:br>
            <a:r>
              <a:rPr lang="en-US" sz="2500" b="1">
                <a:cs typeface="Arial" charset="0"/>
              </a:rPr>
              <a:t>янхан хэмээн тооцогдсон</a:t>
            </a:r>
            <a:br>
              <a:rPr lang="en-US" sz="2500" b="1">
                <a:cs typeface="Arial" charset="0"/>
              </a:rPr>
            </a:br>
            <a:r>
              <a:rPr lang="en-US" sz="2500" b="1">
                <a:cs typeface="Arial" charset="0"/>
              </a:rPr>
              <a:t>(Лук 7:40)</a:t>
            </a:r>
          </a:p>
          <a:p>
            <a:pPr eaLnBrk="1" hangingPunct="1"/>
            <a:endParaRPr lang="en-US" sz="2500" b="1">
              <a:cs typeface="Arial" charset="0"/>
            </a:endParaRPr>
          </a:p>
        </p:txBody>
      </p:sp>
      <p:sp>
        <p:nvSpPr>
          <p:cNvPr id="65542" name="Text Box 6"/>
          <p:cNvSpPr txBox="1">
            <a:spLocks noChangeArrowheads="1"/>
          </p:cNvSpPr>
          <p:nvPr/>
        </p:nvSpPr>
        <p:spPr bwMode="auto">
          <a:xfrm>
            <a:off x="4343400" y="1006475"/>
            <a:ext cx="4935538" cy="6094413"/>
          </a:xfrm>
          <a:prstGeom prst="rect">
            <a:avLst/>
          </a:prstGeom>
          <a:solidFill>
            <a:srgbClr val="99FFCC">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b="1">
                <a:cs typeface="Arial" charset="0"/>
              </a:rPr>
              <a:t>Иохан 12:1-11</a:t>
            </a:r>
          </a:p>
          <a:p>
            <a:pPr eaLnBrk="1" hangingPunct="1"/>
            <a:r>
              <a:rPr lang="en-US" sz="2500" b="1">
                <a:cs typeface="Arial" charset="0"/>
              </a:rPr>
              <a:t>Maт. 26:6-13; </a:t>
            </a:r>
            <a:br>
              <a:rPr lang="en-US" sz="2500" b="1">
                <a:cs typeface="Arial" charset="0"/>
              </a:rPr>
            </a:br>
            <a:r>
              <a:rPr lang="en-US" sz="2500" b="1">
                <a:cs typeface="Arial" charset="0"/>
              </a:rPr>
              <a:t>Maрк 14:3-9</a:t>
            </a:r>
          </a:p>
          <a:p>
            <a:pPr eaLnBrk="1" hangingPunct="1"/>
            <a:endParaRPr lang="en-US" sz="2500" b="1">
              <a:cs typeface="Arial" charset="0"/>
            </a:endParaRPr>
          </a:p>
          <a:p>
            <a:pPr eaLnBrk="1" hangingPunct="1"/>
            <a:r>
              <a:rPr lang="en-US" sz="2500" b="1">
                <a:cs typeface="Arial" charset="0"/>
              </a:rPr>
              <a:t>Зовлонгийн 7 хоногт</a:t>
            </a:r>
          </a:p>
          <a:p>
            <a:pPr eaLnBrk="1" hangingPunct="1"/>
            <a:r>
              <a:rPr lang="en-US" sz="2500" b="1">
                <a:cs typeface="Arial" charset="0"/>
              </a:rPr>
              <a:t>Уйлсан нь тэмдэглэгдээгүй</a:t>
            </a:r>
          </a:p>
          <a:p>
            <a:pPr eaLnBrk="1" hangingPunct="1"/>
            <a:endParaRPr lang="en-US" sz="4000" b="1">
              <a:cs typeface="Arial" charset="0"/>
            </a:endParaRPr>
          </a:p>
          <a:p>
            <a:pPr eaLnBrk="1" hangingPunct="1"/>
            <a:r>
              <a:rPr lang="en-US" sz="2500" b="1">
                <a:cs typeface="Arial" charset="0"/>
              </a:rPr>
              <a:t>Оршуулагдсан, эмэгтэйн нүгэл уучлагдах шаардлагагүй болсон</a:t>
            </a:r>
          </a:p>
          <a:p>
            <a:pPr eaLnBrk="1" hangingPunct="1"/>
            <a:endParaRPr lang="en-US" sz="2500" b="1">
              <a:cs typeface="Arial" charset="0"/>
            </a:endParaRPr>
          </a:p>
          <a:p>
            <a:pPr eaLnBrk="1" hangingPunct="1"/>
            <a:r>
              <a:rPr lang="en-US" sz="2500" b="1">
                <a:cs typeface="Arial" charset="0"/>
              </a:rPr>
              <a:t>Лазарын дүү Мариа, уяман өвчтэй Симоны гэрт</a:t>
            </a:r>
          </a:p>
          <a:p>
            <a:pPr eaLnBrk="1" hangingPunct="1"/>
            <a:r>
              <a:rPr lang="en-US" sz="2500" b="1">
                <a:cs typeface="Arial" charset="0"/>
              </a:rPr>
              <a:t>(Maт. 26:6; Maрк 14:3)</a:t>
            </a:r>
          </a:p>
          <a:p>
            <a:pPr eaLnBrk="1" hangingPunct="1"/>
            <a:endParaRPr lang="en-US" sz="2500" b="1">
              <a:cs typeface="Arial" charset="0"/>
            </a:endParaRPr>
          </a:p>
        </p:txBody>
      </p:sp>
      <p:sp>
        <p:nvSpPr>
          <p:cNvPr id="65543" name="Rectangle 7"/>
          <p:cNvSpPr>
            <a:spLocks noGrp="1" noChangeArrowheads="1"/>
          </p:cNvSpPr>
          <p:nvPr>
            <p:ph type="title"/>
          </p:nvPr>
        </p:nvSpPr>
        <p:spPr>
          <a:xfrm>
            <a:off x="0" y="238125"/>
            <a:ext cx="9144000" cy="600075"/>
          </a:xfrm>
        </p:spPr>
        <p:txBody>
          <a:bodyPr anchor="t">
            <a:spAutoFit/>
          </a:bodyPr>
          <a:lstStyle/>
          <a:p>
            <a:pPr eaLnBrk="1" hangingPunct="1"/>
            <a:r>
              <a:rPr lang="en-US" sz="3200" b="1">
                <a:solidFill>
                  <a:schemeClr val="bg1"/>
                </a:solidFill>
                <a:effectLst>
                  <a:outerShdw blurRad="38100" dist="38100" dir="2700000" algn="tl">
                    <a:srgbClr val="DDDDDD"/>
                  </a:outerShdw>
                </a:effectLst>
                <a:latin typeface="Arial" charset="0"/>
                <a:ea typeface="ＭＳ Ｐゴシック" charset="0"/>
                <a:cs typeface="Arial" charset="0"/>
              </a:rPr>
              <a:t>Есүсийн хоёр тосолгоо</a:t>
            </a:r>
          </a:p>
        </p:txBody>
      </p:sp>
      <p:pic>
        <p:nvPicPr>
          <p:cNvPr id="75787" name="Picture 8" descr="PAM219"/>
          <p:cNvPicPr>
            <a:picLocks noChangeAspect="1" noChangeArrowheads="1"/>
          </p:cNvPicPr>
          <p:nvPr/>
        </p:nvPicPr>
        <p:blipFill>
          <a:blip r:embed="rId3">
            <a:extLst>
              <a:ext uri="{28A0092B-C50C-407E-A947-70E740481C1C}">
                <a14:useLocalDpi xmlns:a14="http://schemas.microsoft.com/office/drawing/2010/main" val="0"/>
              </a:ext>
            </a:extLst>
          </a:blip>
          <a:srcRect l="13818" t="8000" r="7790"/>
          <a:stretch>
            <a:fillRect/>
          </a:stretch>
        </p:blipFill>
        <p:spPr bwMode="auto">
          <a:xfrm>
            <a:off x="8583613" y="0"/>
            <a:ext cx="5603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9" descr="PAM219"/>
          <p:cNvPicPr>
            <a:picLocks noChangeAspect="1" noChangeArrowheads="1"/>
          </p:cNvPicPr>
          <p:nvPr/>
        </p:nvPicPr>
        <p:blipFill>
          <a:blip r:embed="rId3">
            <a:extLst>
              <a:ext uri="{28A0092B-C50C-407E-A947-70E740481C1C}">
                <a14:useLocalDpi xmlns:a14="http://schemas.microsoft.com/office/drawing/2010/main" val="0"/>
              </a:ext>
            </a:extLst>
          </a:blip>
          <a:srcRect l="13818" t="8000" r="7790"/>
          <a:stretch>
            <a:fillRect/>
          </a:stretch>
        </p:blipFill>
        <p:spPr bwMode="auto">
          <a:xfrm>
            <a:off x="0" y="0"/>
            <a:ext cx="5603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2000"/>
                                        <p:tgtEl>
                                          <p:spTgt spid="65541"/>
                                        </p:tgtEl>
                                      </p:cBhvr>
                                    </p:animEffect>
                                  </p:childTnLst>
                                </p:cTn>
                              </p:par>
                            </p:childTnLst>
                          </p:cTn>
                        </p:par>
                        <p:par>
                          <p:cTn id="8" fill="hold" nodeType="afterGroup">
                            <p:stCondLst>
                              <p:cond delay="2000"/>
                            </p:stCondLst>
                            <p:childTnLst>
                              <p:par>
                                <p:cTn id="9" presetID="7" presetClass="entr" presetSubtype="1" fill="hold" grpId="0" nodeType="afterEffect">
                                  <p:stCondLst>
                                    <p:cond delay="0"/>
                                  </p:stCondLst>
                                  <p:childTnLst>
                                    <p:set>
                                      <p:cBhvr>
                                        <p:cTn id="10" dur="1" fill="hold">
                                          <p:stCondLst>
                                            <p:cond delay="0"/>
                                          </p:stCondLst>
                                        </p:cTn>
                                        <p:tgtEl>
                                          <p:spTgt spid="65542"/>
                                        </p:tgtEl>
                                        <p:attrNameLst>
                                          <p:attrName>style.visibility</p:attrName>
                                        </p:attrNameLst>
                                      </p:cBhvr>
                                      <p:to>
                                        <p:strVal val="visible"/>
                                      </p:to>
                                    </p:set>
                                    <p:anim calcmode="lin" valueType="num">
                                      <p:cBhvr additive="base">
                                        <p:cTn id="11" dur="2000" fill="hold"/>
                                        <p:tgtEl>
                                          <p:spTgt spid="65542"/>
                                        </p:tgtEl>
                                        <p:attrNameLst>
                                          <p:attrName>ppt_x</p:attrName>
                                        </p:attrNameLst>
                                      </p:cBhvr>
                                      <p:tavLst>
                                        <p:tav tm="0">
                                          <p:val>
                                            <p:strVal val="#ppt_x"/>
                                          </p:val>
                                        </p:tav>
                                        <p:tav tm="100000">
                                          <p:val>
                                            <p:strVal val="#ppt_x"/>
                                          </p:val>
                                        </p:tav>
                                      </p:tavLst>
                                    </p:anim>
                                    <p:anim calcmode="lin" valueType="num">
                                      <p:cBhvr additive="base">
                                        <p:cTn id="12" dur="2000" fill="hold"/>
                                        <p:tgtEl>
                                          <p:spTgt spid="6554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65540"/>
                                        </p:tgtEl>
                                        <p:attrNameLst>
                                          <p:attrName>style.visibility</p:attrName>
                                        </p:attrNameLst>
                                      </p:cBhvr>
                                      <p:to>
                                        <p:strVal val="visible"/>
                                      </p:to>
                                    </p:set>
                                    <p:anim calcmode="lin" valueType="num">
                                      <p:cBhvr additive="base">
                                        <p:cTn id="16" dur="2000" fill="hold"/>
                                        <p:tgtEl>
                                          <p:spTgt spid="65540"/>
                                        </p:tgtEl>
                                        <p:attrNameLst>
                                          <p:attrName>ppt_x</p:attrName>
                                        </p:attrNameLst>
                                      </p:cBhvr>
                                      <p:tavLst>
                                        <p:tav tm="0">
                                          <p:val>
                                            <p:strVal val="#ppt_x"/>
                                          </p:val>
                                        </p:tav>
                                        <p:tav tm="100000">
                                          <p:val>
                                            <p:strVal val="#ppt_x"/>
                                          </p:val>
                                        </p:tav>
                                      </p:tavLst>
                                    </p:anim>
                                    <p:anim calcmode="lin" valueType="num">
                                      <p:cBhvr additive="base">
                                        <p:cTn id="17" dur="2000" fill="hold"/>
                                        <p:tgtEl>
                                          <p:spTgt spid="6554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7" presetClass="entr" presetSubtype="1" fill="hold" grpId="0" nodeType="afterEffect">
                                  <p:stCondLst>
                                    <p:cond delay="0"/>
                                  </p:stCondLst>
                                  <p:childTnLst>
                                    <p:set>
                                      <p:cBhvr>
                                        <p:cTn id="20" dur="1" fill="hold">
                                          <p:stCondLst>
                                            <p:cond delay="0"/>
                                          </p:stCondLst>
                                        </p:cTn>
                                        <p:tgtEl>
                                          <p:spTgt spid="65539"/>
                                        </p:tgtEl>
                                        <p:attrNameLst>
                                          <p:attrName>style.visibility</p:attrName>
                                        </p:attrNameLst>
                                      </p:cBhvr>
                                      <p:to>
                                        <p:strVal val="visible"/>
                                      </p:to>
                                    </p:set>
                                    <p:anim calcmode="lin" valueType="num">
                                      <p:cBhvr additive="base">
                                        <p:cTn id="21" dur="2000" fill="hold"/>
                                        <p:tgtEl>
                                          <p:spTgt spid="65539"/>
                                        </p:tgtEl>
                                        <p:attrNameLst>
                                          <p:attrName>ppt_x</p:attrName>
                                        </p:attrNameLst>
                                      </p:cBhvr>
                                      <p:tavLst>
                                        <p:tav tm="0">
                                          <p:val>
                                            <p:strVal val="#ppt_x"/>
                                          </p:val>
                                        </p:tav>
                                        <p:tav tm="100000">
                                          <p:val>
                                            <p:strVal val="#ppt_x"/>
                                          </p:val>
                                        </p:tav>
                                      </p:tavLst>
                                    </p:anim>
                                    <p:anim calcmode="lin" valueType="num">
                                      <p:cBhvr additive="base">
                                        <p:cTn id="22" dur="2000" fill="hold"/>
                                        <p:tgtEl>
                                          <p:spTgt spid="655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algn="ctr">
              <a:spcBef>
                <a:spcPct val="50000"/>
              </a:spcBef>
              <a:defRPr/>
            </a:pPr>
            <a:r>
              <a:rPr lang="en-US" sz="2000" b="1">
                <a:solidFill>
                  <a:srgbClr val="000000"/>
                </a:solidFill>
                <a:ea typeface="+mn-ea"/>
                <a:cs typeface="+mn-cs"/>
              </a:rPr>
              <a:t>“Дэлхийн хязгаар хүртэл” (Үйлс 1:8)</a:t>
            </a:r>
          </a:p>
          <a:p>
            <a:pPr>
              <a:defRPr/>
            </a:pPr>
            <a:r>
              <a:rPr lang="en-US" sz="1600" b="1">
                <a:solidFill>
                  <a:srgbClr val="000000"/>
                </a:solidFill>
                <a:ea typeface="+mn-ea"/>
                <a:cs typeface="+mn-cs"/>
              </a:rPr>
              <a:t>Acts </a:t>
            </a:r>
            <a:r>
              <a:rPr lang="en-US" sz="2000" b="1">
                <a:solidFill>
                  <a:srgbClr val="000000"/>
                </a:solidFill>
                <a:ea typeface="+mn-ea"/>
                <a:cs typeface="+mn-cs"/>
              </a:rPr>
              <a:t>9  13       14    15  16          18           21     27     28</a:t>
            </a:r>
          </a:p>
        </p:txBody>
      </p:sp>
      <p:sp>
        <p:nvSpPr>
          <p:cNvPr id="77828" name="Text Box 16"/>
          <p:cNvSpPr txBox="1">
            <a:spLocks noChangeArrowheads="1"/>
          </p:cNvSpPr>
          <p:nvPr/>
        </p:nvSpPr>
        <p:spPr bwMode="auto">
          <a:xfrm>
            <a:off x="1828800" y="2133600"/>
            <a:ext cx="83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49 оны намар</a:t>
            </a:r>
          </a:p>
          <a:p>
            <a:pPr algn="ctr" eaLnBrk="1" hangingPunct="1">
              <a:spcBef>
                <a:spcPct val="50000"/>
              </a:spcBef>
            </a:pPr>
            <a:r>
              <a:rPr lang="en-US" sz="1600" b="1">
                <a:solidFill>
                  <a:srgbClr val="FFFFFF"/>
                </a:solidFill>
                <a:latin typeface="Arial Narrow" charset="0"/>
                <a:cs typeface="Times New Roman" charset="0"/>
              </a:rPr>
              <a:t>Зөвлөл</a:t>
            </a:r>
          </a:p>
        </p:txBody>
      </p:sp>
      <p:sp>
        <p:nvSpPr>
          <p:cNvPr id="77829"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Шүүлт</a:t>
            </a:r>
            <a:endParaRPr lang="en-US" sz="1800" b="1">
              <a:solidFill>
                <a:srgbClr val="FFFFFF"/>
              </a:solidFill>
              <a:latin typeface="Arial Narrow" charset="0"/>
              <a:cs typeface="Times New Roman" charset="0"/>
            </a:endParaRPr>
          </a:p>
        </p:txBody>
      </p:sp>
      <p:sp>
        <p:nvSpPr>
          <p:cNvPr id="77830"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1" name="Text Box 20"/>
          <p:cNvSpPr txBox="1">
            <a:spLocks noChangeArrowheads="1"/>
          </p:cNvSpPr>
          <p:nvPr/>
        </p:nvSpPr>
        <p:spPr bwMode="auto">
          <a:xfrm>
            <a:off x="8296275" y="2324100"/>
            <a:ext cx="847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68 Хавар</a:t>
            </a:r>
          </a:p>
          <a:p>
            <a:pPr algn="ctr" eaLnBrk="1" hangingPunct="1">
              <a:spcBef>
                <a:spcPct val="50000"/>
              </a:spcBef>
            </a:pPr>
            <a:r>
              <a:rPr lang="en-US" sz="1400" b="1">
                <a:solidFill>
                  <a:srgbClr val="FFFFFF"/>
                </a:solidFill>
                <a:latin typeface="Arial Narrow" charset="0"/>
                <a:cs typeface="Times New Roman" charset="0"/>
              </a:rPr>
              <a:t>Чуулганы тэлэлт</a:t>
            </a:r>
            <a:endParaRPr lang="en-US" sz="1600" b="1">
              <a:solidFill>
                <a:srgbClr val="FFFFFF"/>
              </a:solidFill>
              <a:latin typeface="Arial Narrow" charset="0"/>
              <a:cs typeface="Times New Roman" charset="0"/>
            </a:endParaRPr>
          </a:p>
        </p:txBody>
      </p:sp>
      <p:sp>
        <p:nvSpPr>
          <p:cNvPr id="77832"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FFFFFF"/>
                </a:solidFill>
                <a:latin typeface="Arial Narrow" charset="0"/>
                <a:cs typeface="Times New Roman" charset="0"/>
              </a:rPr>
              <a:t>35           48          49          50          52  53          57        60             62              67           68     95</a:t>
            </a:r>
          </a:p>
        </p:txBody>
      </p:sp>
      <p:sp>
        <p:nvSpPr>
          <p:cNvPr id="77833" name="Text Box 7"/>
          <p:cNvSpPr txBox="1">
            <a:spLocks noChangeArrowheads="1"/>
          </p:cNvSpPr>
          <p:nvPr/>
        </p:nvSpPr>
        <p:spPr bwMode="auto">
          <a:xfrm>
            <a:off x="914400" y="2211388"/>
            <a:ext cx="990600" cy="112395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48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49 оны 9 сар</a:t>
            </a:r>
          </a:p>
          <a:p>
            <a:pPr algn="ctr" eaLnBrk="1" hangingPunct="1"/>
            <a:r>
              <a:rPr lang="en-US" sz="2000" b="1">
                <a:solidFill>
                  <a:srgbClr val="000000"/>
                </a:solidFill>
                <a:latin typeface="Arial Narrow" charset="0"/>
                <a:cs typeface="Times New Roman" charset="0"/>
              </a:rPr>
              <a:t>1</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Галат</a:t>
            </a:r>
          </a:p>
          <a:p>
            <a:pPr algn="ctr" eaLnBrk="1" hangingPunct="1">
              <a:spcBef>
                <a:spcPct val="50000"/>
              </a:spcBef>
            </a:pPr>
            <a:endParaRPr lang="en-US" sz="900" b="1">
              <a:solidFill>
                <a:srgbClr val="000000"/>
              </a:solidFill>
              <a:latin typeface="Arial Narrow" charset="0"/>
              <a:cs typeface="Times New Roman" charset="0"/>
            </a:endParaRPr>
          </a:p>
        </p:txBody>
      </p:sp>
      <p:sp>
        <p:nvSpPr>
          <p:cNvPr id="77834" name="Text Box 9"/>
          <p:cNvSpPr txBox="1">
            <a:spLocks noChangeArrowheads="1"/>
          </p:cNvSpPr>
          <p:nvPr/>
        </p:nvSpPr>
        <p:spPr bwMode="auto">
          <a:xfrm>
            <a:off x="3743325"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53 оны 9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57 оны 5 сар</a:t>
            </a:r>
          </a:p>
          <a:p>
            <a:pPr algn="ctr" eaLnBrk="1" hangingPunct="1"/>
            <a:r>
              <a:rPr lang="en-US" sz="2000" b="1">
                <a:solidFill>
                  <a:srgbClr val="000000"/>
                </a:solidFill>
                <a:latin typeface="Arial Narrow" charset="0"/>
                <a:cs typeface="Times New Roman" charset="0"/>
              </a:rPr>
              <a:t>3</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Ази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r>
              <a:rPr lang="en-US" sz="2000" b="1">
                <a:solidFill>
                  <a:srgbClr val="FFFFFF"/>
                </a:solidFill>
                <a:latin typeface="Arial Narrow" charset="0"/>
                <a:cs typeface="Times New Roman" charset="0"/>
              </a:rPr>
              <a:t>1</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br>
              <a:rPr lang="en-US" sz="2000" b="1">
                <a:solidFill>
                  <a:srgbClr val="FFFFFF"/>
                </a:solidFill>
                <a:latin typeface="Arial Narrow" charset="0"/>
                <a:cs typeface="Times New Roman" charset="0"/>
              </a:rPr>
            </a:b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2197100"/>
            <a:ext cx="990600" cy="11382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r>
              <a:rPr lang="en-US" sz="2000" b="1">
                <a:solidFill>
                  <a:srgbClr val="FFFFFF"/>
                </a:solidFill>
                <a:latin typeface="Arial Narrow" charset="0"/>
                <a:cs typeface="Times New Roman" charset="0"/>
              </a:rPr>
              <a:t>2</a:t>
            </a:r>
            <a:br>
              <a:rPr lang="en-US" sz="2000" b="1">
                <a:solidFill>
                  <a:srgbClr val="FFFFFF"/>
                </a:solidFill>
                <a:latin typeface="Arial Narrow" charset="0"/>
                <a:cs typeface="Times New Roman" charset="0"/>
              </a:rPr>
            </a:br>
            <a:r>
              <a:rPr lang="en-US" sz="2000" b="1">
                <a:solidFill>
                  <a:srgbClr val="FFFFFF"/>
                </a:solidFill>
                <a:latin typeface="Arial Narrow" charset="0"/>
                <a:cs typeface="Times New Roman" charset="0"/>
              </a:rPr>
              <a:t>Ром</a:t>
            </a:r>
          </a:p>
          <a:p>
            <a:pPr algn="ctr" eaLnBrk="1" hangingPunct="1">
              <a:spcBef>
                <a:spcPct val="50000"/>
              </a:spcBef>
            </a:pPr>
            <a:endParaRPr lang="en-US" sz="1000" b="1">
              <a:solidFill>
                <a:srgbClr val="FFFFFF"/>
              </a:solidFill>
              <a:latin typeface="Arial Narrow" charset="0"/>
              <a:cs typeface="Times New Roman" charset="0"/>
            </a:endParaRPr>
          </a:p>
        </p:txBody>
      </p:sp>
      <p:sp>
        <p:nvSpPr>
          <p:cNvPr id="778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57 оны 5 сар-</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59 оны 8 сар</a:t>
            </a:r>
          </a:p>
          <a:p>
            <a:pPr algn="ctr" eaLnBrk="1" hangingPunct="1">
              <a:spcBef>
                <a:spcPct val="50000"/>
              </a:spcBef>
            </a:pPr>
            <a:r>
              <a:rPr lang="en-US" sz="1600" b="1">
                <a:solidFill>
                  <a:srgbClr val="FFFFFF"/>
                </a:solidFill>
                <a:latin typeface="Arial Narrow" charset="0"/>
                <a:cs typeface="Times New Roman" charset="0"/>
              </a:rPr>
              <a:t>Дамаск</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Антиох</a:t>
            </a:r>
          </a:p>
        </p:txBody>
      </p:sp>
      <p:sp>
        <p:nvSpPr>
          <p:cNvPr id="77838"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FFFF"/>
                </a:solidFill>
                <a:cs typeface="Arial" charset="0"/>
              </a:rPr>
              <a:t>38</a:t>
            </a:r>
            <a:br>
              <a:rPr lang="en-US" sz="2000" b="1">
                <a:solidFill>
                  <a:srgbClr val="FFFFFF"/>
                </a:solidFill>
                <a:cs typeface="Arial" charset="0"/>
              </a:rPr>
            </a:br>
            <a:r>
              <a:rPr lang="en-US" sz="2000" b="1">
                <a:solidFill>
                  <a:srgbClr val="FFFFFF"/>
                </a:solidFill>
                <a:cs typeface="Arial" charset="0"/>
              </a:rPr>
              <a:t>124</a:t>
            </a:r>
            <a:br>
              <a:rPr lang="en-US" sz="2000" b="1">
                <a:solidFill>
                  <a:srgbClr val="FFFFFF"/>
                </a:solidFill>
                <a:cs typeface="Arial" charset="0"/>
              </a:rPr>
            </a:br>
            <a:r>
              <a:rPr lang="en-US" sz="2000" b="1">
                <a:solidFill>
                  <a:srgbClr val="FFFFFF"/>
                </a:solidFill>
                <a:cs typeface="Arial" charset="0"/>
              </a:rPr>
              <a:t>39-41</a:t>
            </a:r>
          </a:p>
        </p:txBody>
      </p:sp>
      <p:sp>
        <p:nvSpPr>
          <p:cNvPr id="77839" name="Text Box 9"/>
          <p:cNvSpPr txBox="1">
            <a:spLocks noChangeArrowheads="1"/>
          </p:cNvSpPr>
          <p:nvPr/>
        </p:nvSpPr>
        <p:spPr bwMode="auto">
          <a:xfrm>
            <a:off x="6324600" y="2197100"/>
            <a:ext cx="990600" cy="11382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sz="2000" b="1">
                <a:solidFill>
                  <a:srgbClr val="000000"/>
                </a:solidFill>
                <a:latin typeface="Arial Narrow" charset="0"/>
                <a:cs typeface="Times New Roman" charset="0"/>
              </a:rPr>
              <a:t>4</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Испани</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b="1">
                <a:solidFill>
                  <a:srgbClr val="FFFFFF"/>
                </a:solidFill>
                <a:effectLst>
                  <a:outerShdw blurRad="38100" dist="38100" dir="2700000" algn="tl">
                    <a:srgbClr val="DDDDDD"/>
                  </a:outerShdw>
                </a:effectLst>
                <a:cs typeface="Times New Roman" charset="0"/>
              </a:rPr>
              <a:t>Шинэ Гэрээний тойм (түүх)</a:t>
            </a:r>
          </a:p>
        </p:txBody>
      </p:sp>
      <p:sp>
        <p:nvSpPr>
          <p:cNvPr id="32" name="Text Box 19"/>
          <p:cNvSpPr txBox="1">
            <a:spLocks noChangeArrowheads="1"/>
          </p:cNvSpPr>
          <p:nvPr/>
        </p:nvSpPr>
        <p:spPr bwMode="auto">
          <a:xfrm>
            <a:off x="838200" y="3657600"/>
            <a:ext cx="1066800" cy="33813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solidFill>
                  <a:srgbClr val="FFFFFF"/>
                </a:solidFill>
                <a:latin typeface="Aril" charset="0"/>
                <a:ea typeface="Times New Roman" charset="0"/>
              </a:rPr>
              <a:t>Матай</a:t>
            </a:r>
          </a:p>
        </p:txBody>
      </p:sp>
      <p:sp>
        <p:nvSpPr>
          <p:cNvPr id="50" name="Text Box 19"/>
          <p:cNvSpPr txBox="1">
            <a:spLocks noChangeArrowheads="1"/>
          </p:cNvSpPr>
          <p:nvPr/>
        </p:nvSpPr>
        <p:spPr bwMode="auto">
          <a:xfrm>
            <a:off x="152400" y="5486400"/>
            <a:ext cx="1800225" cy="646113"/>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Сайн мэдээ ба Үйлс ном</a:t>
            </a:r>
            <a:endParaRPr lang="en-US" sz="1600">
              <a:solidFill>
                <a:srgbClr val="FFFFFF"/>
              </a:solidFill>
              <a:latin typeface="Arial Narrow" charset="0"/>
              <a:cs typeface="Times New Roman" charset="0"/>
            </a:endParaRPr>
          </a:p>
        </p:txBody>
      </p:sp>
      <p:sp>
        <p:nvSpPr>
          <p:cNvPr id="7784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200" b="1">
                <a:solidFill>
                  <a:srgbClr val="FFFFFF"/>
                </a:solidFill>
                <a:cs typeface="Times New Roman" charset="0"/>
              </a:rPr>
              <a:t> Сайн мэдээ ба Үйлс</a:t>
            </a:r>
            <a:endParaRPr lang="en-US" sz="1600" b="1">
              <a:solidFill>
                <a:srgbClr val="FFFFFF"/>
              </a:solidFill>
              <a:cs typeface="Times New Roman" charset="0"/>
            </a:endParaRPr>
          </a:p>
        </p:txBody>
      </p:sp>
      <p:sp>
        <p:nvSpPr>
          <p:cNvPr id="77846" name="Text Box 7"/>
          <p:cNvSpPr txBox="1">
            <a:spLocks noChangeArrowheads="1"/>
          </p:cNvSpPr>
          <p:nvPr/>
        </p:nvSpPr>
        <p:spPr bwMode="auto">
          <a:xfrm>
            <a:off x="2667000" y="2149475"/>
            <a:ext cx="990600" cy="115411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50 оны 4 сар-</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52 оны 9 сар</a:t>
            </a:r>
          </a:p>
          <a:p>
            <a:pPr algn="ctr" eaLnBrk="1" hangingPunct="1"/>
            <a:r>
              <a:rPr lang="en-US" sz="2000" b="1">
                <a:solidFill>
                  <a:srgbClr val="000000"/>
                </a:solidFill>
                <a:latin typeface="Arial Narrow" charset="0"/>
                <a:cs typeface="Times New Roman" charset="0"/>
              </a:rPr>
              <a:t>2</a:t>
            </a:r>
            <a:br>
              <a:rPr lang="en-US" sz="2000" b="1">
                <a:solidFill>
                  <a:srgbClr val="000000"/>
                </a:solidFill>
                <a:latin typeface="Arial Narrow" charset="0"/>
                <a:cs typeface="Times New Roman" charset="0"/>
              </a:rPr>
            </a:br>
            <a:r>
              <a:rPr lang="en-US" sz="2000" b="1">
                <a:solidFill>
                  <a:srgbClr val="000000"/>
                </a:solidFill>
                <a:latin typeface="Arial Narrow" charset="0"/>
                <a:cs typeface="Times New Roman" charset="0"/>
              </a:rPr>
              <a:t>Эгийн</a:t>
            </a:r>
            <a:br>
              <a:rPr lang="en-US" sz="2000" b="1">
                <a:solidFill>
                  <a:srgbClr val="000000"/>
                </a:solidFill>
                <a:latin typeface="Arial Narrow" charset="0"/>
                <a:cs typeface="Times New Roman" charset="0"/>
              </a:rPr>
            </a:br>
            <a:endParaRPr lang="en-US" sz="1100" b="1">
              <a:solidFill>
                <a:srgbClr val="000000"/>
              </a:solidFill>
              <a:latin typeface="Arial Narrow" charset="0"/>
              <a:cs typeface="Times New Roman" charset="0"/>
            </a:endParaRPr>
          </a:p>
        </p:txBody>
      </p:sp>
      <p:sp>
        <p:nvSpPr>
          <p:cNvPr id="21"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Лук</a:t>
            </a:r>
            <a:endParaRPr lang="en-US" sz="1600">
              <a:solidFill>
                <a:srgbClr val="FFFFFF"/>
              </a:solidFill>
              <a:ea typeface="Times New Roman" charset="0"/>
            </a:endParaRPr>
          </a:p>
        </p:txBody>
      </p:sp>
      <p:sp>
        <p:nvSpPr>
          <p:cNvPr id="22"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Марк</a:t>
            </a:r>
            <a:endParaRPr lang="en-US" sz="1600">
              <a:solidFill>
                <a:srgbClr val="FFFFFF"/>
              </a:solidFill>
              <a:ea typeface="Times New Roman" charset="0"/>
            </a:endParaRPr>
          </a:p>
        </p:txBody>
      </p:sp>
      <p:sp>
        <p:nvSpPr>
          <p:cNvPr id="23" name="Text Box 22"/>
          <p:cNvSpPr txBox="1">
            <a:spLocks noChangeArrowheads="1"/>
          </p:cNvSpPr>
          <p:nvPr/>
        </p:nvSpPr>
        <p:spPr bwMode="auto">
          <a:xfrm>
            <a:off x="5486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ea typeface="Times New Roman" charset="0"/>
              </a:rPr>
              <a:t>Үйлс</a:t>
            </a:r>
            <a:endParaRPr lang="en-US" sz="1600">
              <a:solidFill>
                <a:srgbClr val="FFFFFF"/>
              </a:solidFill>
              <a:ea typeface="Times New Roman" charset="0"/>
            </a:endParaRPr>
          </a:p>
        </p:txBody>
      </p:sp>
      <p:sp>
        <p:nvSpPr>
          <p:cNvPr id="24" name="Text Box 31"/>
          <p:cNvSpPr txBox="1">
            <a:spLocks noChangeArrowheads="1"/>
          </p:cNvSpPr>
          <p:nvPr/>
        </p:nvSpPr>
        <p:spPr bwMode="auto">
          <a:xfrm>
            <a:off x="7391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rgbClr val="FFFFFF"/>
                </a:solidFill>
                <a:latin typeface="Arial Narrow" charset="0"/>
                <a:cs typeface="Times New Roman" charset="0"/>
              </a:rPr>
              <a:t>Иохан</a:t>
            </a:r>
            <a:endParaRPr lang="en-US" sz="1600">
              <a:solidFill>
                <a:srgbClr val="FFFFFF"/>
              </a:solidFill>
              <a:latin typeface="Arial Narrow"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r>
              <a:rPr lang="en-US" altLang="zh-CN" sz="3200">
                <a:solidFill>
                  <a:schemeClr val="bg1"/>
                </a:solidFill>
                <a:effectLst>
                  <a:outerShdw blurRad="38100" dist="38100" dir="2700000" algn="tl">
                    <a:srgbClr val="000000"/>
                  </a:outerShdw>
                </a:effectLst>
                <a:latin typeface="Arial" charset="0"/>
                <a:ea typeface="SimSun" charset="0"/>
                <a:cs typeface="SimSun" charset="0"/>
              </a:rPr>
              <a:t>Шинэ Гэрээ “Байшин”</a:t>
            </a:r>
            <a:endParaRPr lang="en-US" sz="320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30723" name="Picture 5" descr="Column.jpg"/>
          <p:cNvPicPr>
            <a:picLocks noChangeAspect="1"/>
          </p:cNvPicPr>
          <p:nvPr/>
        </p:nvPicPr>
        <p:blipFill>
          <a:blip r:embed="rId3">
            <a:lum bright="26000"/>
            <a:extLst>
              <a:ext uri="{28A0092B-C50C-407E-A947-70E740481C1C}">
                <a14:useLocalDpi xmlns:a14="http://schemas.microsoft.com/office/drawing/2010/main" val="0"/>
              </a:ext>
            </a:extLst>
          </a:blip>
          <a:srcRect b="50285"/>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Column.jpg"/>
          <p:cNvPicPr>
            <a:picLocks noChangeAspect="1"/>
          </p:cNvPicPr>
          <p:nvPr/>
        </p:nvPicPr>
        <p:blipFill>
          <a:blip r:embed="rId3">
            <a:lum bright="26000"/>
            <a:extLst>
              <a:ext uri="{28A0092B-C50C-407E-A947-70E740481C1C}">
                <a14:useLocalDpi xmlns:a14="http://schemas.microsoft.com/office/drawing/2010/main" val="0"/>
              </a:ext>
            </a:extLst>
          </a:blip>
          <a:srcRect b="50285"/>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51F85A-27D7-1045-B5B8-D3A611CBCE67}" type="slidenum">
              <a:rPr lang="en-US" sz="1400"/>
              <a:pPr eaLnBrk="1" hangingPunct="1"/>
              <a:t>3</a:t>
            </a:fld>
            <a:endParaRPr lang="en-US" sz="1400"/>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5" name="Table 4"/>
          <p:cNvGraphicFramePr>
            <a:graphicFrameLocks noGrp="1"/>
          </p:cNvGraphicFramePr>
          <p:nvPr/>
        </p:nvGraphicFramePr>
        <p:xfrm>
          <a:off x="-35854" y="1676400"/>
          <a:ext cx="9256054" cy="5191760"/>
        </p:xfrm>
        <a:graphic>
          <a:graphicData uri="http://schemas.openxmlformats.org/drawingml/2006/table">
            <a:tbl>
              <a:tblPr firstRow="1" bandRow="1">
                <a:tableStyleId>{69CF1AB2-1976-4502-BF36-3FF5EA218861}</a:tableStyleId>
              </a:tblPr>
              <a:tblGrid>
                <a:gridCol w="736505"/>
                <a:gridCol w="1983270"/>
                <a:gridCol w="1787281"/>
                <a:gridCol w="119152"/>
                <a:gridCol w="1956618"/>
                <a:gridCol w="1973857"/>
                <a:gridCol w="699371"/>
              </a:tblGrid>
              <a:tr h="370840">
                <a:tc gridSpan="7">
                  <a:txBody>
                    <a:bodyPr/>
                    <a:lstStyle/>
                    <a:p>
                      <a:pPr algn="ctr"/>
                      <a:r>
                        <a:rPr lang="en-US" dirty="0" err="1" smtClean="0">
                          <a:solidFill>
                            <a:schemeClr val="bg1"/>
                          </a:solidFill>
                          <a:effectLst>
                            <a:outerShdw blurRad="38100" dist="38100" dir="2700000" algn="tl">
                              <a:srgbClr val="000000">
                                <a:alpha val="43137"/>
                              </a:srgbClr>
                            </a:outerShdw>
                          </a:effectLst>
                        </a:rPr>
                        <a:t>Пасторуудад</a:t>
                      </a:r>
                      <a:r>
                        <a:rPr lang="en-US" baseline="0" dirty="0" smtClean="0">
                          <a:solidFill>
                            <a:schemeClr val="bg1"/>
                          </a:solidFill>
                          <a:effectLst>
                            <a:outerShdw blurRad="38100" dist="38100" dir="2700000" algn="tl">
                              <a:srgbClr val="000000">
                                <a:alpha val="43137"/>
                              </a:srgbClr>
                            </a:outerShdw>
                          </a:effectLst>
                        </a:rPr>
                        <a:t> </a:t>
                      </a:r>
                      <a:r>
                        <a:rPr lang="en-US" baseline="0" dirty="0" err="1" smtClean="0">
                          <a:solidFill>
                            <a:schemeClr val="bg1"/>
                          </a:solidFill>
                          <a:effectLst>
                            <a:outerShdw blurRad="38100" dist="38100" dir="2700000" algn="tl">
                              <a:srgbClr val="000000">
                                <a:alpha val="43137"/>
                              </a:srgbClr>
                            </a:outerShdw>
                          </a:effectLst>
                        </a:rPr>
                        <a:t>хандсан</a:t>
                      </a:r>
                      <a:r>
                        <a:rPr lang="en-US" baseline="0" dirty="0" smtClean="0">
                          <a:solidFill>
                            <a:schemeClr val="bg1"/>
                          </a:solidFill>
                          <a:effectLst>
                            <a:outerShdw blurRad="38100" dist="38100" dir="2700000" algn="tl">
                              <a:srgbClr val="000000">
                                <a:alpha val="43137"/>
                              </a:srgbClr>
                            </a:outerShdw>
                          </a:effectLst>
                        </a:rPr>
                        <a:t> </a:t>
                      </a:r>
                      <a:r>
                        <a:rPr lang="en-US" baseline="0" dirty="0" err="1" smtClean="0">
                          <a:solidFill>
                            <a:schemeClr val="bg1"/>
                          </a:solidFill>
                          <a:effectLst>
                            <a:outerShdw blurRad="38100" dist="38100" dir="2700000" algn="tl">
                              <a:srgbClr val="000000">
                                <a:alpha val="43137"/>
                              </a:srgbClr>
                            </a:outerShdw>
                          </a:effectLst>
                        </a:rPr>
                        <a:t>Паулын</a:t>
                      </a:r>
                      <a:r>
                        <a:rPr lang="en-US" baseline="0" dirty="0" smtClean="0">
                          <a:solidFill>
                            <a:schemeClr val="bg1"/>
                          </a:solidFill>
                          <a:effectLst>
                            <a:outerShdw blurRad="38100" dist="38100" dir="2700000" algn="tl">
                              <a:srgbClr val="000000">
                                <a:alpha val="43137"/>
                              </a:srgbClr>
                            </a:outerShdw>
                          </a:effectLst>
                        </a:rPr>
                        <a:t> </a:t>
                      </a:r>
                      <a:r>
                        <a:rPr lang="en-US" baseline="0" dirty="0" err="1" smtClean="0">
                          <a:solidFill>
                            <a:schemeClr val="bg1"/>
                          </a:solidFill>
                          <a:effectLst>
                            <a:outerShdw blurRad="38100" dist="38100" dir="2700000" algn="tl">
                              <a:srgbClr val="000000">
                                <a:alpha val="43137"/>
                              </a:srgbClr>
                            </a:outerShdw>
                          </a:effectLst>
                        </a:rPr>
                        <a:t>захидал</a:t>
                      </a:r>
                      <a:endParaRPr lang="en-US"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smtClean="0">
                          <a:solidFill>
                            <a:srgbClr val="FFFFFF"/>
                          </a:solidFill>
                          <a:effectLst>
                            <a:outerShdw blurRad="38100" dist="38100" dir="2700000" algn="tl">
                              <a:srgbClr val="000000">
                                <a:alpha val="43137"/>
                              </a:srgbClr>
                            </a:outerShdw>
                          </a:effectLst>
                        </a:rPr>
                        <a:t>1 </a:t>
                      </a:r>
                      <a:r>
                        <a:rPr lang="en-US" b="1" dirty="0" err="1" smtClean="0">
                          <a:solidFill>
                            <a:srgbClr val="FFFFFF"/>
                          </a:solidFill>
                          <a:effectLst>
                            <a:outerShdw blurRad="38100" dist="38100" dir="2700000" algn="tl">
                              <a:srgbClr val="000000">
                                <a:alpha val="43137"/>
                              </a:srgbClr>
                            </a:outerShdw>
                          </a:effectLst>
                        </a:rPr>
                        <a:t>Тимот</a:t>
                      </a:r>
                      <a:endParaRPr lang="en-US"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en-US" b="1" dirty="0" smtClean="0">
                          <a:solidFill>
                            <a:srgbClr val="FFFFFF"/>
                          </a:solidFill>
                          <a:effectLst>
                            <a:outerShdw blurRad="38100" dist="38100" dir="2700000" algn="tl">
                              <a:srgbClr val="000000">
                                <a:alpha val="43137"/>
                              </a:srgbClr>
                            </a:outerShdw>
                          </a:effectLst>
                        </a:rPr>
                        <a:t>2 </a:t>
                      </a:r>
                      <a:r>
                        <a:rPr lang="en-US" b="1" dirty="0" err="1" smtClean="0">
                          <a:solidFill>
                            <a:srgbClr val="FFFFFF"/>
                          </a:solidFill>
                          <a:effectLst>
                            <a:outerShdw blurRad="38100" dist="38100" dir="2700000" algn="tl">
                              <a:srgbClr val="000000">
                                <a:alpha val="43137"/>
                              </a:srgbClr>
                            </a:outerShdw>
                          </a:effectLst>
                        </a:rPr>
                        <a:t>Тимот</a:t>
                      </a:r>
                      <a:endParaRPr lang="en-US"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en-US" b="1" dirty="0" err="1" smtClean="0">
                          <a:solidFill>
                            <a:srgbClr val="FFFFFF"/>
                          </a:solidFill>
                          <a:effectLst>
                            <a:outerShdw blurRad="38100" dist="38100" dir="2700000" algn="tl">
                              <a:srgbClr val="000000">
                                <a:alpha val="43137"/>
                              </a:srgbClr>
                            </a:outerShdw>
                          </a:effectLst>
                        </a:rPr>
                        <a:t>Тит</a:t>
                      </a:r>
                      <a:endParaRPr lang="en-US"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en-US" b="1" dirty="0" err="1" smtClean="0">
                          <a:solidFill>
                            <a:srgbClr val="FFFFFF"/>
                          </a:solidFill>
                          <a:effectLst>
                            <a:outerShdw blurRad="38100" dist="38100" dir="2700000" algn="tl">
                              <a:srgbClr val="000000">
                                <a:alpha val="43137"/>
                              </a:srgbClr>
                            </a:outerShdw>
                          </a:effectLst>
                        </a:rPr>
                        <a:t>Филемон</a:t>
                      </a:r>
                      <a:endParaRPr lang="en-US"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370840">
                <a:tc rowSpan="9">
                  <a:txBody>
                    <a:bodyPr/>
                    <a:lstStyle/>
                    <a:p>
                      <a:pPr algn="ctr"/>
                      <a:r>
                        <a:rPr lang="en-US" b="1" dirty="0" err="1" smtClean="0"/>
                        <a:t>Чуулганд</a:t>
                      </a:r>
                      <a:r>
                        <a:rPr lang="en-US" b="1" baseline="0" dirty="0" smtClean="0"/>
                        <a:t> </a:t>
                      </a:r>
                      <a:r>
                        <a:rPr lang="en-US" b="1" baseline="0" dirty="0" err="1" smtClean="0"/>
                        <a:t>хандсан</a:t>
                      </a:r>
                      <a:r>
                        <a:rPr lang="en-US" b="1" baseline="0" dirty="0" smtClean="0"/>
                        <a:t> </a:t>
                      </a:r>
                      <a:r>
                        <a:rPr lang="en-US" b="1" baseline="0" dirty="0" err="1" smtClean="0"/>
                        <a:t>Паулын</a:t>
                      </a:r>
                      <a:r>
                        <a:rPr lang="en-US" b="1" baseline="0" dirty="0" smtClean="0"/>
                        <a:t> </a:t>
                      </a:r>
                      <a:r>
                        <a:rPr lang="en-US" b="1" baseline="0" dirty="0" err="1" smtClean="0"/>
                        <a:t>захидал</a:t>
                      </a:r>
                      <a:endParaRPr lang="en-US"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en-US" b="1" dirty="0" smtClean="0">
                          <a:effectLst>
                            <a:outerShdw blurRad="38100" dist="38100" dir="2700000" algn="tl">
                              <a:srgbClr val="000000">
                                <a:alpha val="43137"/>
                              </a:srgbClr>
                            </a:outerShdw>
                          </a:effectLst>
                        </a:rPr>
                        <a:t>2 </a:t>
                      </a:r>
                      <a:r>
                        <a:rPr lang="en-US" b="1" dirty="0" err="1" smtClean="0">
                          <a:effectLst>
                            <a:outerShdw blurRad="38100" dist="38100" dir="2700000" algn="tl">
                              <a:srgbClr val="000000">
                                <a:alpha val="43137"/>
                              </a:srgbClr>
                            </a:outerShdw>
                          </a:effectLst>
                        </a:rPr>
                        <a:t>Тесалоник</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smtClean="0"/>
                        <a:t>Илчлэлт</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en-US" b="1" dirty="0" err="1" smtClean="0"/>
                        <a:t>Ерөнхий</a:t>
                      </a:r>
                      <a:r>
                        <a:rPr lang="en-US" b="1" dirty="0" smtClean="0"/>
                        <a:t> </a:t>
                      </a:r>
                      <a:r>
                        <a:rPr lang="en-US" b="1" dirty="0" err="1" smtClean="0"/>
                        <a:t>захидлууд</a:t>
                      </a:r>
                      <a:endParaRPr lang="en-US"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tr>
              <a:tr h="370840">
                <a:tc vMerge="1">
                  <a:txBody>
                    <a:bodyPr/>
                    <a:lstStyle/>
                    <a:p>
                      <a:endParaRPr lang="en-US" dirty="0"/>
                    </a:p>
                  </a:txBody>
                  <a:tcPr/>
                </a:tc>
                <a:tc>
                  <a:txBody>
                    <a:bodyPr/>
                    <a:lstStyle/>
                    <a:p>
                      <a:pPr algn="ctr"/>
                      <a:r>
                        <a:rPr lang="en-US" b="1" smtClean="0">
                          <a:effectLst>
                            <a:outerShdw blurRad="38100" dist="38100" dir="2700000" algn="tl">
                              <a:srgbClr val="000000">
                                <a:alpha val="43137"/>
                              </a:srgbClr>
                            </a:outerShdw>
                          </a:effectLst>
                        </a:rPr>
                        <a:t>1</a:t>
                      </a:r>
                      <a:r>
                        <a:rPr lang="en-US" b="1" baseline="0" smtClean="0">
                          <a:effectLst>
                            <a:outerShdw blurRad="38100" dist="38100" dir="2700000" algn="tl">
                              <a:srgbClr val="000000">
                                <a:alpha val="43137"/>
                              </a:srgbClr>
                            </a:outerShdw>
                          </a:effectLst>
                        </a:rPr>
                        <a:t> Тесалоник</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smtClean="0"/>
                        <a:t>Иуда</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err="1" smtClean="0">
                          <a:effectLst>
                            <a:outerShdw blurRad="38100" dist="38100" dir="2700000" algn="tl">
                              <a:srgbClr val="000000">
                                <a:alpha val="43137"/>
                              </a:srgbClr>
                            </a:outerShdw>
                          </a:effectLst>
                        </a:rPr>
                        <a:t>Колоссай</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smtClean="0"/>
                        <a:t>3</a:t>
                      </a:r>
                      <a:r>
                        <a:rPr lang="en-US" b="1" baseline="0" dirty="0" smtClean="0"/>
                        <a:t> </a:t>
                      </a:r>
                      <a:r>
                        <a:rPr lang="en-US" b="1" baseline="0" dirty="0" err="1" smtClean="0"/>
                        <a:t>Иохан</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err="1" smtClean="0">
                          <a:effectLst>
                            <a:outerShdw blurRad="38100" dist="38100" dir="2700000" algn="tl">
                              <a:srgbClr val="000000">
                                <a:alpha val="43137"/>
                              </a:srgbClr>
                            </a:outerShdw>
                          </a:effectLst>
                        </a:rPr>
                        <a:t>Филиппой</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smtClean="0"/>
                        <a:t>2 </a:t>
                      </a:r>
                      <a:r>
                        <a:rPr lang="en-US" b="1" dirty="0" err="1" smtClean="0"/>
                        <a:t>Иохан</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smtClean="0">
                          <a:effectLst>
                            <a:outerShdw blurRad="38100" dist="38100" dir="2700000" algn="tl">
                              <a:srgbClr val="000000">
                                <a:alpha val="43137"/>
                              </a:srgbClr>
                            </a:outerShdw>
                          </a:effectLst>
                        </a:rPr>
                        <a:t>Ефес</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smtClean="0"/>
                        <a:t>1 </a:t>
                      </a:r>
                      <a:r>
                        <a:rPr lang="en-US" b="1" dirty="0" err="1" smtClean="0"/>
                        <a:t>Иохан</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err="1" smtClean="0">
                          <a:effectLst>
                            <a:outerShdw blurRad="38100" dist="38100" dir="2700000" algn="tl">
                              <a:srgbClr val="000000">
                                <a:alpha val="43137"/>
                              </a:srgbClr>
                            </a:outerShdw>
                          </a:effectLst>
                        </a:rPr>
                        <a:t>Галат</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smtClean="0"/>
                        <a:t>2 </a:t>
                      </a:r>
                      <a:r>
                        <a:rPr lang="en-US" b="1" dirty="0" err="1" smtClean="0"/>
                        <a:t>Петр</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smtClean="0">
                          <a:effectLst>
                            <a:outerShdw blurRad="38100" dist="38100" dir="2700000" algn="tl">
                              <a:srgbClr val="000000">
                                <a:alpha val="43137"/>
                              </a:srgbClr>
                            </a:outerShdw>
                          </a:effectLst>
                        </a:rPr>
                        <a:t>2 </a:t>
                      </a:r>
                      <a:r>
                        <a:rPr lang="en-US" b="1" dirty="0" err="1" smtClean="0">
                          <a:effectLst>
                            <a:outerShdw blurRad="38100" dist="38100" dir="2700000" algn="tl">
                              <a:srgbClr val="000000">
                                <a:alpha val="43137"/>
                              </a:srgbClr>
                            </a:outerShdw>
                          </a:effectLst>
                        </a:rPr>
                        <a:t>Коринт</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smtClean="0"/>
                        <a:t>1 </a:t>
                      </a:r>
                      <a:r>
                        <a:rPr lang="en-US" b="1" dirty="0" err="1" smtClean="0"/>
                        <a:t>Петр</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smtClean="0">
                          <a:effectLst>
                            <a:outerShdw blurRad="38100" dist="38100" dir="2700000" algn="tl">
                              <a:srgbClr val="000000">
                                <a:alpha val="43137"/>
                              </a:srgbClr>
                            </a:outerShdw>
                          </a:effectLst>
                        </a:rPr>
                        <a:t>1 </a:t>
                      </a:r>
                      <a:r>
                        <a:rPr lang="en-US" b="1" dirty="0" err="1" smtClean="0">
                          <a:effectLst>
                            <a:outerShdw blurRad="38100" dist="38100" dir="2700000" algn="tl">
                              <a:srgbClr val="000000">
                                <a:alpha val="43137"/>
                              </a:srgbClr>
                            </a:outerShdw>
                          </a:effectLst>
                        </a:rPr>
                        <a:t>Коринт</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smtClean="0"/>
                        <a:t>Иаков</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vMerge="1">
                  <a:txBody>
                    <a:bodyPr/>
                    <a:lstStyle/>
                    <a:p>
                      <a:endParaRPr lang="en-US" dirty="0"/>
                    </a:p>
                  </a:txBody>
                  <a:tcPr/>
                </a:tc>
                <a:tc>
                  <a:txBody>
                    <a:bodyPr/>
                    <a:lstStyle/>
                    <a:p>
                      <a:pPr algn="ctr"/>
                      <a:r>
                        <a:rPr lang="en-US" b="1" dirty="0" err="1" smtClean="0">
                          <a:effectLst>
                            <a:outerShdw blurRad="38100" dist="38100" dir="2700000" algn="tl">
                              <a:srgbClr val="000000">
                                <a:alpha val="43137"/>
                              </a:srgbClr>
                            </a:outerShdw>
                          </a:effectLst>
                        </a:rPr>
                        <a:t>Ром</a:t>
                      </a:r>
                      <a:endParaRPr lang="en-US"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en-US" b="1" dirty="0" err="1" smtClean="0"/>
                        <a:t>Еврей</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tr>
              <a:tr h="370840">
                <a:tc>
                  <a:txBody>
                    <a:bodyPr/>
                    <a:lstStyle/>
                    <a:p>
                      <a:pPr algn="ct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en-US" b="1" dirty="0" err="1" smtClean="0"/>
                        <a:t>Үйлс</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r>
              <a:tr h="370840">
                <a:tc>
                  <a:txBody>
                    <a:bodyPr/>
                    <a:lstStyle/>
                    <a:p>
                      <a:pPr algn="ctr"/>
                      <a:endParaRPr lang="en-US"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en-US" b="1" dirty="0" err="1" smtClean="0">
                          <a:solidFill>
                            <a:schemeClr val="tx1"/>
                          </a:solidFill>
                          <a:effectLst>
                            <a:outerShdw blurRad="38100" dist="38100" dir="2700000" algn="tl">
                              <a:srgbClr val="000000">
                                <a:alpha val="43137"/>
                              </a:srgbClr>
                            </a:outerShdw>
                          </a:effectLst>
                        </a:rPr>
                        <a:t>Матай</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en-US" b="1" dirty="0" err="1" smtClean="0">
                          <a:solidFill>
                            <a:schemeClr val="tx1"/>
                          </a:solidFill>
                          <a:effectLst>
                            <a:outerShdw blurRad="38100" dist="38100" dir="2700000" algn="tl">
                              <a:srgbClr val="000000">
                                <a:alpha val="43137"/>
                              </a:srgbClr>
                            </a:outerShdw>
                          </a:effectLst>
                        </a:rPr>
                        <a:t>Марк</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en-US" b="1" dirty="0" err="1" smtClean="0">
                          <a:solidFill>
                            <a:schemeClr val="tx1"/>
                          </a:solidFill>
                          <a:effectLst>
                            <a:outerShdw blurRad="38100" dist="38100" dir="2700000" algn="tl">
                              <a:srgbClr val="000000">
                                <a:alpha val="43137"/>
                              </a:srgbClr>
                            </a:outerShdw>
                          </a:effectLst>
                        </a:rPr>
                        <a:t>Лук</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en-US" b="1" dirty="0" err="1" smtClean="0">
                          <a:solidFill>
                            <a:schemeClr val="tx1"/>
                          </a:solidFill>
                          <a:effectLst>
                            <a:outerShdw blurRad="38100" dist="38100" dir="2700000" algn="tl">
                              <a:srgbClr val="000000">
                                <a:alpha val="43137"/>
                              </a:srgbClr>
                            </a:outerShdw>
                          </a:effectLst>
                        </a:rPr>
                        <a:t>Иохан</a:t>
                      </a:r>
                      <a:endParaRPr lang="en-US"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tr>
              <a:tr h="370840">
                <a:tc gridSpan="7">
                  <a:txBody>
                    <a:bodyPr/>
                    <a:lstStyle/>
                    <a:p>
                      <a:pPr algn="ctr"/>
                      <a:r>
                        <a:rPr lang="en-US" b="1" dirty="0" err="1" smtClean="0">
                          <a:solidFill>
                            <a:srgbClr val="FFFFFF"/>
                          </a:solidFill>
                          <a:effectLst>
                            <a:outerShdw blurRad="38100" dist="38100" dir="2700000" algn="tl">
                              <a:srgbClr val="000000">
                                <a:alpha val="43137"/>
                              </a:srgbClr>
                            </a:outerShdw>
                          </a:effectLst>
                        </a:rPr>
                        <a:t>Түүхэн</a:t>
                      </a:r>
                      <a:r>
                        <a:rPr lang="en-US" b="1" dirty="0" smtClean="0">
                          <a:solidFill>
                            <a:srgbClr val="FFFFFF"/>
                          </a:solidFill>
                          <a:effectLst>
                            <a:outerShdw blurRad="38100" dist="38100" dir="2700000" algn="tl">
                              <a:srgbClr val="000000">
                                <a:alpha val="43137"/>
                              </a:srgbClr>
                            </a:outerShdw>
                          </a:effectLst>
                        </a:rPr>
                        <a:t> </a:t>
                      </a:r>
                      <a:r>
                        <a:rPr lang="en-US" b="1" dirty="0" err="1" smtClean="0">
                          <a:solidFill>
                            <a:srgbClr val="FFFFFF"/>
                          </a:solidFill>
                          <a:effectLst>
                            <a:outerShdw blurRad="38100" dist="38100" dir="2700000" algn="tl">
                              <a:srgbClr val="000000">
                                <a:alpha val="43137"/>
                              </a:srgbClr>
                            </a:outerShdw>
                          </a:effectLst>
                        </a:rPr>
                        <a:t>ном</a:t>
                      </a:r>
                      <a:endParaRPr lang="en-US"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bl>
          </a:graphicData>
        </a:graphic>
      </p:graphicFrame>
      <p:pic>
        <p:nvPicPr>
          <p:cNvPr id="30728" name="Picture 8" descr="NTS21 Gra[phic with Map.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41750" y="3122613"/>
            <a:ext cx="24828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5"/>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FFFF"/>
                </a:solidFill>
                <a:cs typeface="Arial" charset="0"/>
              </a:rPr>
              <a:t>21</a:t>
            </a:r>
          </a:p>
        </p:txBody>
      </p:sp>
      <p:sp>
        <p:nvSpPr>
          <p:cNvPr id="30730" name="TextBox 5"/>
          <p:cNvSpPr txBox="1">
            <a:spLocks noChangeArrowheads="1"/>
          </p:cNvSpPr>
          <p:nvPr/>
        </p:nvSpPr>
        <p:spPr bwMode="auto">
          <a:xfrm>
            <a:off x="5105400" y="6596063"/>
            <a:ext cx="411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100" i="1">
                <a:solidFill>
                  <a:srgbClr val="FFFFFF"/>
                </a:solidFill>
                <a:cs typeface="Arial" charset="0"/>
              </a:rPr>
              <a:t>Adapted from Walk Thru the Bible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97"/>
          <p:cNvSpPr>
            <a:spLocks noChangeArrowheads="1"/>
          </p:cNvSpPr>
          <p:nvPr/>
        </p:nvSpPr>
        <p:spPr bwMode="auto">
          <a:xfrm>
            <a:off x="0" y="0"/>
            <a:ext cx="9144000" cy="6858000"/>
          </a:xfrm>
          <a:prstGeom prst="rect">
            <a:avLst/>
          </a:prstGeom>
          <a:solidFill>
            <a:srgbClr val="00007D"/>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sz="2400">
              <a:solidFill>
                <a:srgbClr val="FFFFFF"/>
              </a:solidFill>
              <a:latin typeface="Times New Roman" charset="0"/>
            </a:endParaRPr>
          </a:p>
        </p:txBody>
      </p:sp>
      <p:graphicFrame>
        <p:nvGraphicFramePr>
          <p:cNvPr id="140374" name="Group 1110"/>
          <p:cNvGraphicFramePr>
            <a:graphicFrameLocks noGrp="1"/>
          </p:cNvGraphicFramePr>
          <p:nvPr/>
        </p:nvGraphicFramePr>
        <p:xfrm>
          <a:off x="0" y="685800"/>
          <a:ext cx="9144000" cy="6643688"/>
        </p:xfrm>
        <a:graphic>
          <a:graphicData uri="http://schemas.openxmlformats.org/drawingml/2006/table">
            <a:tbl>
              <a:tblPr/>
              <a:tblGrid>
                <a:gridCol w="1524000"/>
                <a:gridCol w="1524000"/>
                <a:gridCol w="1371600"/>
                <a:gridCol w="1524000"/>
                <a:gridCol w="1905000"/>
                <a:gridCol w="1295400"/>
              </a:tblGrid>
              <a:tr h="434975">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ＭＳ Ｐゴシック" charset="0"/>
                        </a:rPr>
                        <a:t>Бурхан хүн болж ирээд мөнх амийг өгөв</a:t>
                      </a:r>
                      <a:endPar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ＭＳ Ｐゴシック"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27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D5"/>
                          </a:solidFill>
                          <a:effectLst/>
                          <a:latin typeface="Arial" charset="0"/>
                          <a:ea typeface="ＭＳ Ｐゴシック" charset="0"/>
                          <a:cs typeface="Times" charset="0"/>
                        </a:rPr>
                        <a:t>Бурханлаг Нэгэн</a:t>
                      </a:r>
                      <a:endParaRPr kumimoji="0" lang="en-US" sz="1800" b="0" i="0" u="none" strike="noStrike" cap="none" normalizeH="0" baseline="0">
                        <a:ln>
                          <a:noFill/>
                        </a:ln>
                        <a:solidFill>
                          <a:srgbClr val="0000D5"/>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Бурханы Хүү</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w="25400" cap="flat" cmpd="sng" algn="ctr">
                      <a:solidFill>
                        <a:schemeClr val="bg2"/>
                      </a:solidFill>
                      <a:prstDash val="solid"/>
                      <a:round/>
                      <a:headEnd type="none" w="med" len="med"/>
                      <a:tailEnd type="none" w="med" len="med"/>
                    </a:lnT>
                    <a:lnB>
                      <a:noFill/>
                    </a:lnB>
                    <a:lnTlToBr>
                      <a:noFill/>
                    </a:lnTlToBr>
                    <a:lnBlToTr>
                      <a:noFill/>
                    </a:lnBlToTr>
                    <a:solidFill>
                      <a:srgbClr val="D0D6FF"/>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D5"/>
                          </a:solidFill>
                          <a:effectLst/>
                          <a:latin typeface="Arial" charset="0"/>
                          <a:ea typeface="ＭＳ Ｐゴシック" charset="0"/>
                          <a:cs typeface="Times" charset="0"/>
                        </a:rPr>
                        <a:t>Илчлэлт нь </a:t>
                      </a:r>
                      <a:endParaRPr kumimoji="0" lang="en-US" sz="1800" b="0" i="0" u="none" strike="noStrike" cap="none" normalizeH="0" baseline="0">
                        <a:ln>
                          <a:noFill/>
                        </a:ln>
                        <a:solidFill>
                          <a:srgbClr val="0000D5"/>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Бурханы Хүүгийн талаар байв</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w="25400" cap="flat" cmpd="sng" algn="ctr">
                      <a:solidFill>
                        <a:schemeClr val="bg2"/>
                      </a:solidFill>
                      <a:prstDash val="solid"/>
                      <a:round/>
                      <a:headEnd type="none" w="med" len="med"/>
                      <a:tailEnd type="none" w="med" len="med"/>
                    </a:lnT>
                    <a:lnB>
                      <a:noFill/>
                    </a:lnB>
                    <a:lnTlToBr>
                      <a:noFill/>
                    </a:lnTlToBr>
                    <a:lnBlToTr>
                      <a:noFill/>
                    </a:lnBlToTr>
                    <a:solidFill>
                      <a:srgbClr val="D0D6FF"/>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D5"/>
                          </a:solidFill>
                          <a:effectLst/>
                          <a:latin typeface="Arial" charset="0"/>
                          <a:ea typeface="ＭＳ Ｐゴシック" charset="0"/>
                          <a:cs typeface="Times" charset="0"/>
                        </a:rPr>
                        <a:t>Бэлтгэл нь </a:t>
                      </a:r>
                      <a:endParaRPr kumimoji="0" lang="en-US" sz="1800" b="0" i="0" u="none" strike="noStrike" cap="none" normalizeH="0" baseline="0">
                        <a:ln>
                          <a:noFill/>
                        </a:ln>
                        <a:solidFill>
                          <a:srgbClr val="0000D5"/>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Түүний дагалдагчдын төлөө байв</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w="25400" cap="flat" cmpd="sng" algn="ctr">
                      <a:solidFill>
                        <a:schemeClr val="bg2"/>
                      </a:solidFill>
                      <a:prstDash val="solid"/>
                      <a:round/>
                      <a:headEnd type="none" w="med" len="med"/>
                      <a:tailEnd type="none" w="med" len="med"/>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D5"/>
                          </a:solidFill>
                          <a:effectLst/>
                          <a:latin typeface="Arial" charset="0"/>
                          <a:ea typeface="ＭＳ Ｐゴシック" charset="0"/>
                          <a:cs typeface="Times" charset="0"/>
                        </a:rPr>
                        <a:t>Зовлон ба Амилалт нь</a:t>
                      </a:r>
                      <a:endParaRPr kumimoji="0" lang="en-US" sz="1800" b="0" i="0" u="none" strike="noStrike" cap="none" normalizeH="0" baseline="0">
                        <a:ln>
                          <a:noFill/>
                        </a:ln>
                        <a:solidFill>
                          <a:srgbClr val="0000D5"/>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Бурханы Хүүгийнх байв</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w="25400" cap="flat" cmpd="sng" algn="ctr">
                      <a:solidFill>
                        <a:schemeClr val="bg2"/>
                      </a:solidFill>
                      <a:prstDash val="solid"/>
                      <a:round/>
                      <a:headEnd type="none" w="med" len="med"/>
                      <a:tailEnd type="none" w="med" len="med"/>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D5"/>
                          </a:solidFill>
                          <a:effectLst/>
                          <a:latin typeface="Arial" charset="0"/>
                          <a:ea typeface="ＭＳ Ｐゴシック" charset="0"/>
                          <a:cs typeface="Times" charset="0"/>
                        </a:rPr>
                        <a:t>Хангалттай байдал нь </a:t>
                      </a:r>
                      <a:endParaRPr kumimoji="0" lang="en-US" sz="1800" b="0" i="0" u="none" strike="noStrike" cap="none" normalizeH="0" baseline="0">
                        <a:ln>
                          <a:noFill/>
                        </a:ln>
                        <a:solidFill>
                          <a:srgbClr val="0000D5"/>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Бурханы Хүү</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w="25400" cap="flat" cmpd="sng" algn="ctr">
                      <a:solidFill>
                        <a:schemeClr val="bg2"/>
                      </a:solidFill>
                      <a:prstDash val="solid"/>
                      <a:round/>
                      <a:headEnd type="none" w="med" len="med"/>
                      <a:tailEnd type="none" w="med" len="med"/>
                    </a:lnT>
                    <a:lnB>
                      <a:noFill/>
                    </a:lnB>
                    <a:lnTlToBr>
                      <a:noFill/>
                    </a:lnTlToBr>
                    <a:lnBlToTr>
                      <a:noFill/>
                    </a:lnBlToTr>
                    <a:solidFill>
                      <a:srgbClr val="D0D6FF"/>
                    </a:solidFill>
                  </a:tcPr>
                </a:tc>
              </a:tr>
              <a:tr h="4540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1:1-18</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1:19–12:50</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13–17</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18–20</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21 </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r>
              <a:tr h="452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Оршил</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90"/>
                          </a:solidFill>
                          <a:effectLst/>
                          <a:latin typeface="Arial" charset="0"/>
                          <a:ea typeface="ＭＳ Ｐゴシック" charset="0"/>
                          <a:cs typeface="Times" charset="0"/>
                        </a:rPr>
                        <a:t>Олны дунд</a:t>
                      </a:r>
                      <a:endParaRPr kumimoji="0" lang="en-US" sz="1800" b="0" i="0" u="none" strike="noStrike" cap="none" normalizeH="0" baseline="0">
                        <a:ln>
                          <a:noFill/>
                        </a:ln>
                        <a:solidFill>
                          <a:srgbClr val="00009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800000"/>
                          </a:solidFill>
                          <a:effectLst/>
                          <a:latin typeface="Arial" charset="0"/>
                          <a:ea typeface="ＭＳ Ｐゴシック" charset="0"/>
                          <a:cs typeface="Times" charset="0"/>
                        </a:rPr>
                        <a:t>Хувьчилсан</a:t>
                      </a:r>
                      <a:endParaRPr kumimoji="0" lang="en-US" sz="1800" b="0" i="0" u="none" strike="noStrike" cap="none" normalizeH="0" baseline="0">
                        <a:ln>
                          <a:noFill/>
                        </a:ln>
                        <a:solidFill>
                          <a:srgbClr val="8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90"/>
                          </a:solidFill>
                          <a:effectLst/>
                          <a:latin typeface="Arial" charset="0"/>
                          <a:ea typeface="ＭＳ Ｐゴシック" charset="0"/>
                          <a:cs typeface="Times" charset="0"/>
                        </a:rPr>
                        <a:t>Олны дунд</a:t>
                      </a:r>
                      <a:endParaRPr kumimoji="0" lang="en-US" sz="1800" b="0" i="0" u="none" strike="noStrike" cap="none" normalizeH="0" baseline="0">
                        <a:ln>
                          <a:noFill/>
                        </a:ln>
                        <a:solidFill>
                          <a:srgbClr val="00009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800000"/>
                          </a:solidFill>
                          <a:effectLst/>
                          <a:latin typeface="Arial" charset="0"/>
                          <a:ea typeface="ＭＳ Ｐゴシック" charset="0"/>
                          <a:cs typeface="Times" charset="0"/>
                        </a:rPr>
                        <a:t>Хувьчилсан</a:t>
                      </a:r>
                      <a:endParaRPr kumimoji="0" lang="en-US" sz="1800" b="0" i="0" u="none" strike="noStrike" cap="none" normalizeH="0" baseline="0">
                        <a:ln>
                          <a:noFill/>
                        </a:ln>
                        <a:solidFill>
                          <a:srgbClr val="8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r>
              <a:tr h="1108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Бурхан Хүн болсон</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2 тэмдэг хүлээн авсан</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1:19–4:54 </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5 тэмдэг эсэргүүцэгдсэн</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5–12 </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Дээд өрөөнд болсон яриа</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(тэмдэг байхгүй)</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Хамгийн тод тэмдэг</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Сүүлчийн тэмдэг</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chemeClr val="tx1"/>
                    </a:solidFill>
                  </a:tcPr>
                </a:tc>
              </a:tr>
              <a:tr h="1108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Үүрд мөнхийн өнгөрсөн үе</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МЭ 29 оны намар,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Даваа гараг,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33 оны 3-р сарын 30</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Пүрэв, </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33 оны 4-р сарын 2</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Баасан, </a:t>
                      </a:r>
                      <a:br>
                        <a:rPr kumimoji="0" lang="en-US" sz="1700" b="1" i="0" u="none" strike="noStrike" cap="none" normalizeH="0" baseline="0">
                          <a:ln>
                            <a:noFill/>
                          </a:ln>
                          <a:solidFill>
                            <a:srgbClr val="000000"/>
                          </a:solidFill>
                          <a:effectLst/>
                          <a:latin typeface="Arial" charset="0"/>
                          <a:ea typeface="ＭＳ Ｐゴシック" charset="0"/>
                          <a:cs typeface="Times" charset="0"/>
                        </a:rPr>
                      </a:br>
                      <a:r>
                        <a:rPr kumimoji="0" lang="en-US" sz="1700" b="1" i="0" u="none" strike="noStrike" cap="none" normalizeH="0" baseline="0">
                          <a:ln>
                            <a:noFill/>
                          </a:ln>
                          <a:solidFill>
                            <a:srgbClr val="000000"/>
                          </a:solidFill>
                          <a:effectLst/>
                          <a:latin typeface="Arial" charset="0"/>
                          <a:ea typeface="ＭＳ Ｐゴシック" charset="0"/>
                          <a:cs typeface="Times" charset="0"/>
                        </a:rPr>
                        <a:t>33 оны 4-р сарын 3 –</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Ням, </a:t>
                      </a:r>
                      <a:br>
                        <a:rPr kumimoji="0" lang="en-US" sz="1700" b="1" i="0" u="none" strike="noStrike" cap="none" normalizeH="0" baseline="0">
                          <a:ln>
                            <a:noFill/>
                          </a:ln>
                          <a:solidFill>
                            <a:srgbClr val="000000"/>
                          </a:solidFill>
                          <a:effectLst/>
                          <a:latin typeface="Arial" charset="0"/>
                          <a:ea typeface="ＭＳ Ｐゴシック" charset="0"/>
                          <a:cs typeface="Times" charset="0"/>
                        </a:rPr>
                      </a:br>
                      <a:r>
                        <a:rPr kumimoji="0" lang="en-US" sz="1700" b="1" i="0" u="none" strike="noStrike" cap="none" normalizeH="0" baseline="0">
                          <a:ln>
                            <a:noFill/>
                          </a:ln>
                          <a:solidFill>
                            <a:srgbClr val="000000"/>
                          </a:solidFill>
                          <a:effectLst/>
                          <a:latin typeface="Arial" charset="0"/>
                          <a:ea typeface="ＭＳ Ｐゴシック" charset="0"/>
                          <a:cs typeface="Times" charset="0"/>
                        </a:rPr>
                        <a:t>33 оны 4-р сарын 5</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ea typeface="ＭＳ Ｐゴシック" charset="0"/>
                          <a:cs typeface="Times" charset="0"/>
                        </a:rPr>
                        <a:t>МЭ 33 оны 5-р сар</a:t>
                      </a:r>
                      <a:endParaRPr kumimoji="0" lang="en-US" sz="18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anchor="ctr" anchorCtr="1" horzOverflow="overflow">
                    <a:lnL>
                      <a:noFill/>
                    </a:lnL>
                    <a:lnR>
                      <a:noFill/>
                    </a:lnR>
                    <a:lnT>
                      <a:noFill/>
                    </a:lnT>
                    <a:lnB>
                      <a:noFill/>
                    </a:lnB>
                    <a:lnTlToBr>
                      <a:noFill/>
                    </a:lnTlToBr>
                    <a:lnBlToTr>
                      <a:noFill/>
                    </a:lnBlToTr>
                    <a:solidFill>
                      <a:srgbClr val="D0D6FF"/>
                    </a:solidFill>
                  </a:tcPr>
                </a:tc>
              </a:tr>
              <a:tr h="858838">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a:ln>
                            <a:noFill/>
                          </a:ln>
                          <a:solidFill>
                            <a:srgbClr val="000000"/>
                          </a:solidFill>
                          <a:effectLst/>
                          <a:latin typeface="Arial" charset="0"/>
                          <a:ea typeface="ＭＳ Ｐゴシック" charset="0"/>
                          <a:cs typeface="Times" charset="0"/>
                        </a:rPr>
                        <a:t>Ефес (</a:t>
                      </a:r>
                      <a:r>
                        <a:rPr kumimoji="0" lang="en-US" sz="1600" b="1" i="0" u="none" strike="noStrike" cap="none" normalizeH="0" baseline="0">
                          <a:ln>
                            <a:noFill/>
                          </a:ln>
                          <a:solidFill>
                            <a:srgbClr val="000000"/>
                          </a:solidFill>
                          <a:effectLst/>
                          <a:latin typeface="Arial" charset="0"/>
                          <a:ea typeface="ＭＳ Ｐゴシック" charset="0"/>
                          <a:cs typeface="Times" charset="0"/>
                        </a:rPr>
                        <a:t>мэ</a:t>
                      </a:r>
                      <a:r>
                        <a:rPr kumimoji="0" lang="en-US" sz="1900" b="1" i="0" u="none" strike="noStrike" cap="none" normalizeH="0" baseline="0">
                          <a:ln>
                            <a:noFill/>
                          </a:ln>
                          <a:solidFill>
                            <a:srgbClr val="000000"/>
                          </a:solidFill>
                          <a:effectLst/>
                          <a:latin typeface="Arial" charset="0"/>
                          <a:ea typeface="ＭＳ Ｐゴシック" charset="0"/>
                          <a:cs typeface="Times" charset="0"/>
                        </a:rPr>
                        <a:t> 65-69)</a:t>
                      </a:r>
                    </a:p>
                  </a:txBody>
                  <a:tcPr marL="50800" marR="50800" marT="0" marB="0" anchor="ctr" anchorCtr="1" horzOverflow="overflow">
                    <a:lnL>
                      <a:noFill/>
                    </a:lnL>
                    <a:lnR>
                      <a:noFill/>
                    </a:lnR>
                    <a:lnT>
                      <a:noFill/>
                    </a:lnT>
                    <a:lnB>
                      <a:noFill/>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600">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a typeface="ＭＳ Ｐゴシック" charset="0"/>
                        <a:cs typeface="Times" charset="0"/>
                      </a:endParaRPr>
                    </a:p>
                  </a:txBody>
                  <a:tcPr marL="50800" marR="50800" marT="0" marB="0" horzOverflow="overflow">
                    <a:lnL>
                      <a:noFill/>
                    </a:lnL>
                    <a:lnR>
                      <a:noFill/>
                    </a:lnR>
                    <a:lnT>
                      <a:noFill/>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8884" name="Rectangle 1079"/>
          <p:cNvSpPr>
            <a:spLocks noGrp="1" noChangeArrowheads="1"/>
          </p:cNvSpPr>
          <p:nvPr>
            <p:ph type="title" idx="4294967295"/>
          </p:nvPr>
        </p:nvSpPr>
        <p:spPr>
          <a:xfrm>
            <a:off x="685800" y="762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a:effectLst/>
                <a:latin typeface="Arial" charset="0"/>
                <a:ea typeface="ＭＳ Ｐゴシック" charset="0"/>
                <a:cs typeface="ＭＳ Ｐゴシック" charset="0"/>
              </a:rPr>
              <a:t>Иоханы сайн мэдээний номын бүтэц</a:t>
            </a:r>
            <a:endParaRPr lang="en-US" sz="5400">
              <a:effectLst/>
              <a:latin typeface="Arial" charset="0"/>
              <a:ea typeface="ＭＳ Ｐゴシック" charset="0"/>
              <a:cs typeface="ＭＳ Ｐゴシック" charset="0"/>
            </a:endParaRPr>
          </a:p>
        </p:txBody>
      </p:sp>
      <p:sp>
        <p:nvSpPr>
          <p:cNvPr id="78885" name="Text Box 3"/>
          <p:cNvSpPr txBox="1">
            <a:spLocks noChangeArrowheads="1"/>
          </p:cNvSpPr>
          <p:nvPr/>
        </p:nvSpPr>
        <p:spPr bwMode="auto">
          <a:xfrm>
            <a:off x="8426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107</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7"/>
          <p:cNvSpPr>
            <a:spLocks noChangeArrowheads="1"/>
          </p:cNvSpPr>
          <p:nvPr/>
        </p:nvSpPr>
        <p:spPr bwMode="auto">
          <a:xfrm>
            <a:off x="0" y="0"/>
            <a:ext cx="9144000" cy="6858000"/>
          </a:xfrm>
          <a:prstGeom prst="rect">
            <a:avLst/>
          </a:prstGeom>
          <a:solidFill>
            <a:srgbClr val="660066"/>
          </a:solidFill>
          <a:ln w="12700" cap="sq">
            <a:solidFill>
              <a:schemeClr val="tx1"/>
            </a:solidFill>
            <a:round/>
            <a:headEnd type="none" w="sm" len="sm"/>
            <a:tailEnd type="none" w="sm" len="sm"/>
          </a:ln>
        </p:spPr>
        <p:txBody>
          <a:bodyPr wrap="none"/>
          <a:lstStyle/>
          <a:p>
            <a:endParaRPr lang="en-US" sz="2400">
              <a:solidFill>
                <a:srgbClr val="FFFFFF"/>
              </a:solidFill>
              <a:latin typeface="Times New Roman" charset="0"/>
            </a:endParaRPr>
          </a:p>
        </p:txBody>
      </p:sp>
      <p:sp>
        <p:nvSpPr>
          <p:cNvPr id="80899" name="Text Box 3"/>
          <p:cNvSpPr txBox="1">
            <a:spLocks noChangeArrowheads="1"/>
          </p:cNvSpPr>
          <p:nvPr/>
        </p:nvSpPr>
        <p:spPr bwMode="auto">
          <a:xfrm>
            <a:off x="8469313" y="0"/>
            <a:ext cx="674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cs typeface="Arial" charset="0"/>
              </a:rPr>
              <a:t>113</a:t>
            </a:r>
          </a:p>
        </p:txBody>
      </p:sp>
      <p:sp>
        <p:nvSpPr>
          <p:cNvPr id="34820" name="Text Box 4"/>
          <p:cNvSpPr txBox="1">
            <a:spLocks noChangeArrowheads="1"/>
          </p:cNvSpPr>
          <p:nvPr/>
        </p:nvSpPr>
        <p:spPr bwMode="auto">
          <a:xfrm>
            <a:off x="404813" y="1143000"/>
            <a:ext cx="5919787"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solidFill>
                  <a:srgbClr val="FFFFFF"/>
                </a:solidFill>
                <a:effectLst>
                  <a:outerShdw blurRad="38100" dist="38100" dir="2700000" algn="tl">
                    <a:srgbClr val="000000"/>
                  </a:outerShdw>
                </a:effectLst>
                <a:cs typeface="Arial" charset="0"/>
              </a:rPr>
              <a:t>1:1-18	Оршил: Бурхан чанар</a:t>
            </a:r>
          </a:p>
        </p:txBody>
      </p:sp>
      <p:sp>
        <p:nvSpPr>
          <p:cNvPr id="34821" name="Text Box 5"/>
          <p:cNvSpPr txBox="1">
            <a:spLocks noChangeArrowheads="1"/>
          </p:cNvSpPr>
          <p:nvPr/>
        </p:nvSpPr>
        <p:spPr bwMode="auto">
          <a:xfrm>
            <a:off x="457200" y="2209800"/>
            <a:ext cx="7467600" cy="954088"/>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FFFF"/>
                </a:solidFill>
                <a:effectLst>
                  <a:outerShdw blurRad="38100" dist="38100" dir="2700000" algn="tl">
                    <a:srgbClr val="000000"/>
                  </a:outerShdw>
                </a:effectLst>
                <a:cs typeface="Arial" charset="0"/>
              </a:rPr>
              <a:t>1:19</a:t>
            </a:r>
            <a:r>
              <a:rPr lang="en-US" sz="2800" b="1">
                <a:solidFill>
                  <a:srgbClr val="FFFFFF"/>
                </a:solidFill>
                <a:effectLst>
                  <a:outerShdw blurRad="38100" dist="38100" dir="2700000" algn="tl">
                    <a:srgbClr val="000000"/>
                  </a:outerShdw>
                </a:effectLst>
                <a:ea typeface="SimSun" charset="0"/>
              </a:rPr>
              <a:t>–</a:t>
            </a:r>
            <a:r>
              <a:rPr lang="en-US" sz="2800" b="1">
                <a:solidFill>
                  <a:srgbClr val="FFFFFF"/>
                </a:solidFill>
                <a:effectLst>
                  <a:outerShdw blurRad="38100" dist="38100" dir="2700000" algn="tl">
                    <a:srgbClr val="000000"/>
                  </a:outerShdw>
                </a:effectLst>
                <a:cs typeface="Arial" charset="0"/>
              </a:rPr>
              <a:t>12:50  </a:t>
            </a:r>
            <a:r>
              <a:rPr lang="en-US" sz="2800" b="1" i="1">
                <a:solidFill>
                  <a:srgbClr val="FFFFFF"/>
                </a:solidFill>
                <a:effectLst>
                  <a:outerShdw blurRad="38100" dist="38100" dir="2700000" algn="tl">
                    <a:srgbClr val="000000"/>
                  </a:outerShdw>
                </a:effectLst>
                <a:ea typeface="SimSun" charset="0"/>
                <a:cs typeface="SimSun" charset="0"/>
              </a:rPr>
              <a:t>Олны дунд </a:t>
            </a:r>
            <a:r>
              <a:rPr lang="en-US" altLang="zh-CN" sz="2800" b="1">
                <a:solidFill>
                  <a:srgbClr val="FFFFFF"/>
                </a:solidFill>
                <a:effectLst>
                  <a:outerShdw blurRad="38100" dist="38100" dir="2700000" algn="tl">
                    <a:srgbClr val="000000"/>
                  </a:outerShdw>
                </a:effectLst>
                <a:cs typeface="Arial" charset="0"/>
              </a:rPr>
              <a:t>7 тэмдэг 8 </a:t>
            </a:r>
          </a:p>
          <a:p>
            <a:pPr eaLnBrk="1" hangingPunct="1"/>
            <a:r>
              <a:rPr lang="en-US" altLang="zh-CN" sz="2800" b="1">
                <a:solidFill>
                  <a:srgbClr val="FFFFFF"/>
                </a:solidFill>
                <a:effectLst>
                  <a:outerShdw blurRad="38100" dist="38100" dir="2700000" algn="tl">
                    <a:srgbClr val="000000"/>
                  </a:outerShdw>
                </a:effectLst>
                <a:cs typeface="Arial" charset="0"/>
              </a:rPr>
              <a:t>		 сургаалаар илчлсэн</a:t>
            </a:r>
          </a:p>
        </p:txBody>
      </p:sp>
      <p:sp>
        <p:nvSpPr>
          <p:cNvPr id="34823" name="Text Box 7"/>
          <p:cNvSpPr txBox="1">
            <a:spLocks noChangeArrowheads="1"/>
          </p:cNvSpPr>
          <p:nvPr/>
        </p:nvSpPr>
        <p:spPr bwMode="auto">
          <a:xfrm>
            <a:off x="433388" y="4733925"/>
            <a:ext cx="7262812"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a:solidFill>
                  <a:srgbClr val="FFFFFF"/>
                </a:solidFill>
                <a:effectLst>
                  <a:outerShdw blurRad="38100" dist="38100" dir="2700000" algn="tl">
                    <a:srgbClr val="000000"/>
                  </a:outerShdw>
                </a:effectLst>
                <a:cs typeface="Arial" charset="0"/>
              </a:rPr>
              <a:t>18–20	</a:t>
            </a:r>
            <a:r>
              <a:rPr lang="en-US" altLang="zh-CN" sz="2800" b="1" i="1">
                <a:solidFill>
                  <a:srgbClr val="FFFFFF"/>
                </a:solidFill>
                <a:effectLst>
                  <a:outerShdw blurRad="38100" dist="38100" dir="2700000" algn="tl">
                    <a:srgbClr val="000000"/>
                  </a:outerShdw>
                </a:effectLst>
                <a:cs typeface="Arial" charset="0"/>
              </a:rPr>
              <a:t>Олны дунд Зовлон/Амилалт</a:t>
            </a:r>
            <a:endParaRPr lang="en-US" sz="2800" b="1">
              <a:solidFill>
                <a:srgbClr val="FFFFFF"/>
              </a:solidFill>
              <a:effectLst>
                <a:outerShdw blurRad="38100" dist="38100" dir="2700000" algn="tl">
                  <a:srgbClr val="000000"/>
                </a:outerShdw>
              </a:effectLst>
              <a:cs typeface="Arial" charset="0"/>
            </a:endParaRPr>
          </a:p>
        </p:txBody>
      </p:sp>
      <p:sp>
        <p:nvSpPr>
          <p:cNvPr id="34824" name="Text Box 8"/>
          <p:cNvSpPr txBox="1">
            <a:spLocks noChangeArrowheads="1"/>
          </p:cNvSpPr>
          <p:nvPr/>
        </p:nvSpPr>
        <p:spPr bwMode="auto">
          <a:xfrm>
            <a:off x="654050" y="5800725"/>
            <a:ext cx="6518275"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a:solidFill>
                  <a:srgbClr val="FFFFFF"/>
                </a:solidFill>
                <a:effectLst>
                  <a:outerShdw blurRad="38100" dist="38100" dir="2700000" algn="tl">
                    <a:srgbClr val="000000"/>
                  </a:outerShdw>
                </a:effectLst>
                <a:cs typeface="Arial" charset="0"/>
              </a:rPr>
              <a:t>21	      </a:t>
            </a:r>
            <a:r>
              <a:rPr lang="en-US" altLang="zh-CN" sz="2800" b="1" i="1">
                <a:solidFill>
                  <a:srgbClr val="FFFFFF"/>
                </a:solidFill>
                <a:effectLst>
                  <a:outerShdw blurRad="38100" dist="38100" dir="2700000" algn="tl">
                    <a:srgbClr val="000000"/>
                  </a:outerShdw>
                </a:effectLst>
                <a:cs typeface="Arial" charset="0"/>
              </a:rPr>
              <a:t>Хувийн яриа: Хангалттай</a:t>
            </a:r>
            <a:endParaRPr lang="en-US" sz="2800" b="1">
              <a:solidFill>
                <a:srgbClr val="FFFFFF"/>
              </a:solidFill>
              <a:effectLst>
                <a:outerShdw blurRad="38100" dist="38100" dir="2700000" algn="tl">
                  <a:srgbClr val="000000"/>
                </a:outerShdw>
              </a:effectLst>
              <a:cs typeface="Arial" charset="0"/>
            </a:endParaRPr>
          </a:p>
        </p:txBody>
      </p:sp>
      <p:grpSp>
        <p:nvGrpSpPr>
          <p:cNvPr id="2" name="Group 16"/>
          <p:cNvGrpSpPr>
            <a:grpSpLocks/>
          </p:cNvGrpSpPr>
          <p:nvPr/>
        </p:nvGrpSpPr>
        <p:grpSpPr bwMode="auto">
          <a:xfrm>
            <a:off x="2209800" y="2209800"/>
            <a:ext cx="1600200" cy="3048000"/>
            <a:chOff x="1344" y="1392"/>
            <a:chExt cx="1104" cy="1920"/>
          </a:xfrm>
        </p:grpSpPr>
        <p:sp>
          <p:nvSpPr>
            <p:cNvPr id="80911" name="AutoShape 9"/>
            <p:cNvSpPr>
              <a:spLocks noChangeArrowheads="1"/>
            </p:cNvSpPr>
            <p:nvPr/>
          </p:nvSpPr>
          <p:spPr bwMode="auto">
            <a:xfrm>
              <a:off x="1824" y="1680"/>
              <a:ext cx="240" cy="1248"/>
            </a:xfrm>
            <a:prstGeom prst="upDownArrow">
              <a:avLst>
                <a:gd name="adj1" fmla="val 50000"/>
                <a:gd name="adj2" fmla="val 104000"/>
              </a:avLst>
            </a:prstGeom>
            <a:solidFill>
              <a:schemeClr val="hlink"/>
            </a:solidFill>
            <a:ln w="12700" cap="sq">
              <a:solidFill>
                <a:schemeClr val="tx1"/>
              </a:solidFill>
              <a:miter lim="800000"/>
              <a:headEnd type="none" w="sm" len="sm"/>
              <a:tailEnd type="none" w="sm" len="sm"/>
            </a:ln>
          </p:spPr>
          <p:txBody>
            <a:bodyPr wrap="none" anchor="ctr"/>
            <a:lstStyle/>
            <a:p>
              <a:endParaRPr lang="en-US" sz="2400">
                <a:solidFill>
                  <a:srgbClr val="FFFFFF"/>
                </a:solidFill>
                <a:latin typeface="Times New Roman" charset="0"/>
              </a:endParaRPr>
            </a:p>
          </p:txBody>
        </p:sp>
        <p:sp>
          <p:nvSpPr>
            <p:cNvPr id="80912" name="Oval 11"/>
            <p:cNvSpPr>
              <a:spLocks noChangeArrowheads="1"/>
            </p:cNvSpPr>
            <p:nvPr/>
          </p:nvSpPr>
          <p:spPr bwMode="auto">
            <a:xfrm>
              <a:off x="1440" y="1392"/>
              <a:ext cx="1008" cy="336"/>
            </a:xfrm>
            <a:prstGeom prst="ellipse">
              <a:avLst/>
            </a:prstGeom>
            <a:noFill/>
            <a:ln w="57150"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Times New Roman" charset="0"/>
              </a:endParaRPr>
            </a:p>
          </p:txBody>
        </p:sp>
        <p:sp>
          <p:nvSpPr>
            <p:cNvPr id="80913" name="Oval 13"/>
            <p:cNvSpPr>
              <a:spLocks noChangeArrowheads="1"/>
            </p:cNvSpPr>
            <p:nvPr/>
          </p:nvSpPr>
          <p:spPr bwMode="auto">
            <a:xfrm>
              <a:off x="1344" y="2976"/>
              <a:ext cx="1008" cy="336"/>
            </a:xfrm>
            <a:prstGeom prst="ellipse">
              <a:avLst/>
            </a:prstGeom>
            <a:noFill/>
            <a:ln w="57150" cap="sq">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Times New Roman" charset="0"/>
              </a:endParaRPr>
            </a:p>
          </p:txBody>
        </p:sp>
      </p:grpSp>
      <p:sp>
        <p:nvSpPr>
          <p:cNvPr id="34822" name="Text Box 6"/>
          <p:cNvSpPr txBox="1">
            <a:spLocks noChangeArrowheads="1"/>
          </p:cNvSpPr>
          <p:nvPr/>
        </p:nvSpPr>
        <p:spPr bwMode="auto">
          <a:xfrm>
            <a:off x="609600" y="3679825"/>
            <a:ext cx="8431213"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CN" sz="2800" b="1">
                <a:solidFill>
                  <a:srgbClr val="FFFFFF"/>
                </a:solidFill>
                <a:effectLst>
                  <a:outerShdw blurRad="38100" dist="38100" dir="2700000" algn="tl">
                    <a:srgbClr val="000000"/>
                  </a:outerShdw>
                </a:effectLst>
                <a:cs typeface="Arial" charset="0"/>
              </a:rPr>
              <a:t>13–17    </a:t>
            </a:r>
            <a:r>
              <a:rPr lang="en-US" altLang="zh-CN" sz="2800" b="1" i="1">
                <a:solidFill>
                  <a:srgbClr val="FFFFFF"/>
                </a:solidFill>
                <a:effectLst>
                  <a:outerShdw blurRad="38100" dist="38100" dir="2700000" algn="tl">
                    <a:srgbClr val="000000"/>
                  </a:outerShdw>
                </a:effectLst>
                <a:cs typeface="Arial" charset="0"/>
              </a:rPr>
              <a:t>Хувьчлан дагалдагч нараа бэлтгэсэн</a:t>
            </a:r>
            <a:endParaRPr lang="en-US" sz="2800" b="1">
              <a:solidFill>
                <a:srgbClr val="FFFFFF"/>
              </a:solidFill>
              <a:effectLst>
                <a:outerShdw blurRad="38100" dist="38100" dir="2700000" algn="tl">
                  <a:srgbClr val="000000"/>
                </a:outerShdw>
              </a:effectLst>
              <a:cs typeface="Arial" charset="0"/>
            </a:endParaRPr>
          </a:p>
        </p:txBody>
      </p:sp>
      <p:grpSp>
        <p:nvGrpSpPr>
          <p:cNvPr id="3" name="Group 17"/>
          <p:cNvGrpSpPr>
            <a:grpSpLocks/>
          </p:cNvGrpSpPr>
          <p:nvPr/>
        </p:nvGrpSpPr>
        <p:grpSpPr bwMode="auto">
          <a:xfrm>
            <a:off x="2057400" y="3657600"/>
            <a:ext cx="1676400" cy="2667000"/>
            <a:chOff x="1824" y="2304"/>
            <a:chExt cx="1056" cy="1680"/>
          </a:xfrm>
        </p:grpSpPr>
        <p:sp>
          <p:nvSpPr>
            <p:cNvPr id="80908" name="AutoShape 10"/>
            <p:cNvSpPr>
              <a:spLocks noChangeArrowheads="1"/>
            </p:cNvSpPr>
            <p:nvPr/>
          </p:nvSpPr>
          <p:spPr bwMode="auto">
            <a:xfrm>
              <a:off x="2256" y="2544"/>
              <a:ext cx="240" cy="1248"/>
            </a:xfrm>
            <a:prstGeom prst="upDownArrow">
              <a:avLst>
                <a:gd name="adj1" fmla="val 50000"/>
                <a:gd name="adj2" fmla="val 104000"/>
              </a:avLst>
            </a:prstGeom>
            <a:solidFill>
              <a:schemeClr val="bg2"/>
            </a:solidFill>
            <a:ln w="12700" cap="sq">
              <a:solidFill>
                <a:schemeClr val="bg2"/>
              </a:solidFill>
              <a:miter lim="800000"/>
              <a:headEnd type="none" w="sm" len="sm"/>
              <a:tailEnd type="none" w="sm" len="sm"/>
            </a:ln>
          </p:spPr>
          <p:txBody>
            <a:bodyPr wrap="none" anchor="ctr"/>
            <a:lstStyle/>
            <a:p>
              <a:endParaRPr lang="en-US" sz="2400">
                <a:solidFill>
                  <a:srgbClr val="FFFFFF"/>
                </a:solidFill>
                <a:latin typeface="Times New Roman" charset="0"/>
              </a:endParaRPr>
            </a:p>
          </p:txBody>
        </p:sp>
        <p:sp>
          <p:nvSpPr>
            <p:cNvPr id="80909" name="Oval 14"/>
            <p:cNvSpPr>
              <a:spLocks noChangeArrowheads="1"/>
            </p:cNvSpPr>
            <p:nvPr/>
          </p:nvSpPr>
          <p:spPr bwMode="auto">
            <a:xfrm>
              <a:off x="1824" y="2304"/>
              <a:ext cx="1008" cy="336"/>
            </a:xfrm>
            <a:prstGeom prst="ellipse">
              <a:avLst/>
            </a:prstGeom>
            <a:noFill/>
            <a:ln w="571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Times New Roman" charset="0"/>
              </a:endParaRPr>
            </a:p>
          </p:txBody>
        </p:sp>
        <p:sp>
          <p:nvSpPr>
            <p:cNvPr id="80910" name="Oval 15"/>
            <p:cNvSpPr>
              <a:spLocks noChangeArrowheads="1"/>
            </p:cNvSpPr>
            <p:nvPr/>
          </p:nvSpPr>
          <p:spPr bwMode="auto">
            <a:xfrm>
              <a:off x="1872" y="3648"/>
              <a:ext cx="1008" cy="336"/>
            </a:xfrm>
            <a:prstGeom prst="ellipse">
              <a:avLst/>
            </a:prstGeom>
            <a:noFill/>
            <a:ln w="571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FFFFFF"/>
                </a:solidFill>
                <a:latin typeface="Times New Roman" charset="0"/>
              </a:endParaRPr>
            </a:p>
          </p:txBody>
        </p:sp>
      </p:grpSp>
      <p:sp>
        <p:nvSpPr>
          <p:cNvPr id="17" name="Title 16"/>
          <p:cNvSpPr>
            <a:spLocks noGrp="1"/>
          </p:cNvSpPr>
          <p:nvPr>
            <p:ph type="title" idx="4294967295"/>
          </p:nvPr>
        </p:nvSpPr>
        <p:spPr>
          <a:xfrm>
            <a:off x="685800" y="0"/>
            <a:ext cx="7772400" cy="762000"/>
          </a:xfrm>
        </p:spPr>
        <p:txBody>
          <a:bodyPr/>
          <a:lstStyle/>
          <a:p>
            <a:r>
              <a:rPr lang="en-US">
                <a:latin typeface="Arial" charset="0"/>
                <a:ea typeface="ＭＳ Ｐゴシック" charset="0"/>
                <a:cs typeface="ＭＳ Ｐゴシック" charset="0"/>
              </a:rPr>
              <a:t>Хамаарал</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ppt_x"/>
                                          </p:val>
                                        </p:tav>
                                        <p:tav tm="100000">
                                          <p:val>
                                            <p:strVal val="#ppt_x"/>
                                          </p:val>
                                        </p:tav>
                                      </p:tavLst>
                                    </p:anim>
                                    <p:anim calcmode="lin" valueType="num">
                                      <p:cBhvr additive="base">
                                        <p:cTn id="14" dur="500" fill="hold"/>
                                        <p:tgtEl>
                                          <p:spTgt spid="3482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22"/>
                                        </p:tgtEl>
                                        <p:attrNameLst>
                                          <p:attrName>style.visibility</p:attrName>
                                        </p:attrNameLst>
                                      </p:cBhvr>
                                      <p:to>
                                        <p:strVal val="visible"/>
                                      </p:to>
                                    </p:set>
                                    <p:anim calcmode="lin" valueType="num">
                                      <p:cBhvr additive="base">
                                        <p:cTn id="19" dur="500" fill="hold"/>
                                        <p:tgtEl>
                                          <p:spTgt spid="34822"/>
                                        </p:tgtEl>
                                        <p:attrNameLst>
                                          <p:attrName>ppt_x</p:attrName>
                                        </p:attrNameLst>
                                      </p:cBhvr>
                                      <p:tavLst>
                                        <p:tav tm="0">
                                          <p:val>
                                            <p:strVal val="#ppt_x"/>
                                          </p:val>
                                        </p:tav>
                                        <p:tav tm="100000">
                                          <p:val>
                                            <p:strVal val="#ppt_x"/>
                                          </p:val>
                                        </p:tav>
                                      </p:tavLst>
                                    </p:anim>
                                    <p:anim calcmode="lin" valueType="num">
                                      <p:cBhvr additive="base">
                                        <p:cTn id="20" dur="500" fill="hold"/>
                                        <p:tgtEl>
                                          <p:spTgt spid="3482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23"/>
                                        </p:tgtEl>
                                        <p:attrNameLst>
                                          <p:attrName>style.visibility</p:attrName>
                                        </p:attrNameLst>
                                      </p:cBhvr>
                                      <p:to>
                                        <p:strVal val="visible"/>
                                      </p:to>
                                    </p:set>
                                    <p:anim calcmode="lin" valueType="num">
                                      <p:cBhvr additive="base">
                                        <p:cTn id="25" dur="500" fill="hold"/>
                                        <p:tgtEl>
                                          <p:spTgt spid="34823"/>
                                        </p:tgtEl>
                                        <p:attrNameLst>
                                          <p:attrName>ppt_x</p:attrName>
                                        </p:attrNameLst>
                                      </p:cBhvr>
                                      <p:tavLst>
                                        <p:tav tm="0">
                                          <p:val>
                                            <p:strVal val="#ppt_x"/>
                                          </p:val>
                                        </p:tav>
                                        <p:tav tm="100000">
                                          <p:val>
                                            <p:strVal val="#ppt_x"/>
                                          </p:val>
                                        </p:tav>
                                      </p:tavLst>
                                    </p:anim>
                                    <p:anim calcmode="lin" valueType="num">
                                      <p:cBhvr additive="base">
                                        <p:cTn id="26" dur="500" fill="hold"/>
                                        <p:tgtEl>
                                          <p:spTgt spid="34823"/>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24"/>
                                        </p:tgtEl>
                                        <p:attrNameLst>
                                          <p:attrName>style.visibility</p:attrName>
                                        </p:attrNameLst>
                                      </p:cBhvr>
                                      <p:to>
                                        <p:strVal val="visible"/>
                                      </p:to>
                                    </p:set>
                                    <p:anim calcmode="lin" valueType="num">
                                      <p:cBhvr additive="base">
                                        <p:cTn id="31" dur="500" fill="hold"/>
                                        <p:tgtEl>
                                          <p:spTgt spid="34824"/>
                                        </p:tgtEl>
                                        <p:attrNameLst>
                                          <p:attrName>ppt_x</p:attrName>
                                        </p:attrNameLst>
                                      </p:cBhvr>
                                      <p:tavLst>
                                        <p:tav tm="0">
                                          <p:val>
                                            <p:strVal val="#ppt_x"/>
                                          </p:val>
                                        </p:tav>
                                        <p:tav tm="100000">
                                          <p:val>
                                            <p:strVal val="#ppt_x"/>
                                          </p:val>
                                        </p:tav>
                                      </p:tavLst>
                                    </p:anim>
                                    <p:anim calcmode="lin" valueType="num">
                                      <p:cBhvr additive="base">
                                        <p:cTn id="32" dur="500" fill="hold"/>
                                        <p:tgtEl>
                                          <p:spTgt spid="3482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edge">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3" grpId="0"/>
      <p:bldP spid="34824" grpId="0"/>
      <p:bldP spid="348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Picture 7" descr="Synagogue eat my flesh.jpg"/>
          <p:cNvPicPr>
            <a:picLocks noChangeAspect="1"/>
          </p:cNvPicPr>
          <p:nvPr/>
        </p:nvPicPr>
        <p:blipFill>
          <a:blip r:embed="rId3">
            <a:extLst>
              <a:ext uri="{28A0092B-C50C-407E-A947-70E740481C1C}">
                <a14:useLocalDpi xmlns:a14="http://schemas.microsoft.com/office/drawing/2010/main" val="0"/>
              </a:ext>
            </a:extLst>
          </a:blip>
          <a:srcRect l="25310" b="2081"/>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3"/>
          <p:cNvSpPr txBox="1">
            <a:spLocks noChangeArrowheads="1"/>
          </p:cNvSpPr>
          <p:nvPr/>
        </p:nvSpPr>
        <p:spPr bwMode="auto">
          <a:xfrm>
            <a:off x="228600" y="76200"/>
            <a:ext cx="2399184" cy="769441"/>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ru-RU" altLang="zh-CN" sz="4400" b="1" dirty="0" err="1">
                <a:solidFill>
                  <a:srgbClr val="FFFFFF"/>
                </a:solidFill>
                <a:effectLst>
                  <a:outerShdw blurRad="38100" dist="38100" dir="2700000" algn="tl">
                    <a:srgbClr val="000000"/>
                  </a:outerShdw>
                </a:effectLst>
                <a:latin typeface="Arial" charset="0"/>
                <a:cs typeface="Arial" charset="0"/>
              </a:rPr>
              <a:t>Иохан</a:t>
            </a:r>
            <a:endParaRPr lang="en-US" sz="4400" dirty="0" smtClean="0">
              <a:solidFill>
                <a:srgbClr val="FFFFFF"/>
              </a:solidFill>
              <a:effectLst>
                <a:outerShdw blurRad="38100" dist="38100" dir="2700000" algn="tl">
                  <a:srgbClr val="000000"/>
                </a:outerShdw>
              </a:effectLst>
              <a:latin typeface="Arial" charset="0"/>
              <a:cs typeface="Arial" charset="0"/>
            </a:endParaRPr>
          </a:p>
        </p:txBody>
      </p:sp>
      <p:sp>
        <p:nvSpPr>
          <p:cNvPr id="19462" name="Text Box 6"/>
          <p:cNvSpPr txBox="1">
            <a:spLocks noChangeArrowheads="1"/>
          </p:cNvSpPr>
          <p:nvPr/>
        </p:nvSpPr>
        <p:spPr bwMode="auto">
          <a:xfrm>
            <a:off x="-76200" y="3352800"/>
            <a:ext cx="9296400" cy="3108544"/>
          </a:xfrm>
          <a:prstGeom prst="rect">
            <a:avLst/>
          </a:prstGeom>
          <a:noFill/>
          <a:ln w="12700" cap="sq">
            <a:noFill/>
            <a:miter lim="800000"/>
            <a:headEnd type="none" w="sm" len="sm"/>
            <a:tailEnd type="none" w="sm" len="sm"/>
          </a:ln>
        </p:spPr>
        <p:txBody>
          <a:bodyPr wrap="square">
            <a:spAutoFit/>
          </a:bodyPr>
          <a:lstStyle>
            <a:defPPr>
              <a:defRPr lang="en-US"/>
            </a:defPPr>
            <a:lvl1pPr algn="ctr" eaLnBrk="0" hangingPunct="0">
              <a:defRPr sz="4400" b="1">
                <a:solidFill>
                  <a:srgbClr val="FFFFFF"/>
                </a:solidFill>
                <a:effectLst>
                  <a:outerShdw blurRad="38100" dist="38100" dir="2700000" algn="tl">
                    <a:srgbClr val="000000"/>
                  </a:outerShdw>
                </a:effectLst>
                <a:cs typeface="Arial" charset="0"/>
              </a:defRPr>
            </a:lvl1pPr>
            <a:lvl2pPr marL="37931725" indent="-37474525" eaLnBrk="0" hangingPunct="0">
              <a:defRPr sz="2400">
                <a:latin typeface="Times New Roman" charset="0"/>
              </a:defRPr>
            </a:lvl2pPr>
            <a:lvl3pPr eaLnBrk="0" hangingPunct="0">
              <a:defRPr sz="2400">
                <a:latin typeface="Times New Roman" charset="0"/>
              </a:defRPr>
            </a:lvl3pPr>
            <a:lvl4pPr eaLnBrk="0" hangingPunct="0">
              <a:defRPr sz="2400">
                <a:latin typeface="Times New Roman" charset="0"/>
              </a:defRPr>
            </a:lvl4pPr>
            <a:lvl5pPr eaLnBrk="0" hangingPunct="0">
              <a:defRPr sz="2400">
                <a:latin typeface="Times New Roman" charset="0"/>
              </a:defRPr>
            </a:lvl5pPr>
            <a:lvl6pPr marL="457200" eaLnBrk="0" fontAlgn="base" hangingPunct="0">
              <a:spcBef>
                <a:spcPct val="0"/>
              </a:spcBef>
              <a:spcAft>
                <a:spcPct val="0"/>
              </a:spcAft>
              <a:defRPr sz="2400">
                <a:latin typeface="Times New Roman" charset="0"/>
              </a:defRPr>
            </a:lvl6pPr>
            <a:lvl7pPr marL="914400" eaLnBrk="0" fontAlgn="base" hangingPunct="0">
              <a:spcBef>
                <a:spcPct val="0"/>
              </a:spcBef>
              <a:spcAft>
                <a:spcPct val="0"/>
              </a:spcAft>
              <a:defRPr sz="2400">
                <a:latin typeface="Times New Roman" charset="0"/>
              </a:defRPr>
            </a:lvl7pPr>
            <a:lvl8pPr marL="1371600" eaLnBrk="0" fontAlgn="base" hangingPunct="0">
              <a:spcBef>
                <a:spcPct val="0"/>
              </a:spcBef>
              <a:spcAft>
                <a:spcPct val="0"/>
              </a:spcAft>
              <a:defRPr sz="2400">
                <a:latin typeface="Times New Roman" charset="0"/>
              </a:defRPr>
            </a:lvl8pPr>
            <a:lvl9pPr marL="1828800" eaLnBrk="0" fontAlgn="base" hangingPunct="0">
              <a:spcBef>
                <a:spcPct val="0"/>
              </a:spcBef>
              <a:spcAft>
                <a:spcPct val="0"/>
              </a:spcAft>
              <a:defRPr sz="2400">
                <a:latin typeface="Times New Roman" charset="0"/>
              </a:defRPr>
            </a:lvl9pPr>
          </a:lstStyle>
          <a:p>
            <a:r>
              <a:rPr lang="en-US" altLang="zh-CN" sz="2800" dirty="0" err="1"/>
              <a:t>Түлхүүр</a:t>
            </a:r>
            <a:r>
              <a:rPr lang="en-US" altLang="zh-CN" sz="2800" dirty="0"/>
              <a:t> </a:t>
            </a:r>
            <a:r>
              <a:rPr lang="en-US" altLang="zh-CN" sz="2800" dirty="0" err="1"/>
              <a:t>ишлэл</a:t>
            </a:r>
            <a:endParaRPr lang="en-US" altLang="zh-CN" sz="2800" dirty="0"/>
          </a:p>
          <a:p>
            <a:r>
              <a:rPr lang="en-US" altLang="zh-CN" sz="2800" dirty="0"/>
              <a:t>	“</a:t>
            </a:r>
            <a:r>
              <a:rPr lang="en-US" altLang="zh-CN" sz="2800" dirty="0" err="1"/>
              <a:t>Мөн</a:t>
            </a:r>
            <a:r>
              <a:rPr lang="en-US" altLang="zh-CN" sz="2800" dirty="0"/>
              <a:t> </a:t>
            </a:r>
            <a:r>
              <a:rPr lang="en-US" altLang="zh-CN" sz="2800" dirty="0" err="1"/>
              <a:t>энэ</a:t>
            </a:r>
            <a:r>
              <a:rPr lang="en-US" altLang="zh-CN" sz="2800" dirty="0"/>
              <a:t> </a:t>
            </a:r>
            <a:r>
              <a:rPr lang="en-US" altLang="zh-CN" sz="2800" dirty="0" err="1"/>
              <a:t>номд</a:t>
            </a:r>
            <a:r>
              <a:rPr lang="en-US" altLang="zh-CN" sz="2800" dirty="0"/>
              <a:t> </a:t>
            </a:r>
            <a:r>
              <a:rPr lang="en-US" altLang="zh-CN" sz="2800" dirty="0" err="1"/>
              <a:t>бичигдээгүй</a:t>
            </a:r>
            <a:r>
              <a:rPr lang="en-US" altLang="zh-CN" sz="2800" dirty="0"/>
              <a:t> </a:t>
            </a:r>
            <a:r>
              <a:rPr lang="en-US" altLang="zh-CN" sz="2800" dirty="0" err="1"/>
              <a:t>өөр</a:t>
            </a:r>
            <a:r>
              <a:rPr lang="en-US" altLang="zh-CN" sz="2800" dirty="0"/>
              <a:t> </a:t>
            </a:r>
            <a:r>
              <a:rPr lang="en-US" altLang="zh-CN" sz="2800" dirty="0" err="1"/>
              <a:t>олон</a:t>
            </a:r>
            <a:r>
              <a:rPr lang="en-US" altLang="zh-CN" sz="2800" dirty="0"/>
              <a:t> </a:t>
            </a:r>
            <a:r>
              <a:rPr lang="en-US" altLang="zh-CN" sz="2800" dirty="0" err="1"/>
              <a:t>тэмдгийг</a:t>
            </a:r>
            <a:r>
              <a:rPr lang="en-US" altLang="zh-CN" sz="2800" dirty="0"/>
              <a:t> </a:t>
            </a:r>
            <a:r>
              <a:rPr lang="en-US" altLang="zh-CN" sz="2800" dirty="0" err="1"/>
              <a:t>Есүс</a:t>
            </a:r>
            <a:r>
              <a:rPr lang="en-US" altLang="zh-CN" sz="2800" dirty="0"/>
              <a:t> [</a:t>
            </a:r>
            <a:r>
              <a:rPr lang="en-US" altLang="zh-CN" sz="2800" dirty="0" err="1"/>
              <a:t>Өөрийн</a:t>
            </a:r>
            <a:r>
              <a:rPr lang="en-US" altLang="zh-CN" sz="2800" dirty="0"/>
              <a:t>] </a:t>
            </a:r>
            <a:r>
              <a:rPr lang="en-US" altLang="zh-CN" sz="2800" dirty="0" err="1"/>
              <a:t>шавь</a:t>
            </a:r>
            <a:r>
              <a:rPr lang="en-US" altLang="zh-CN" sz="2800" dirty="0"/>
              <a:t> </a:t>
            </a:r>
            <a:r>
              <a:rPr lang="en-US" altLang="zh-CN" sz="2800" dirty="0" err="1"/>
              <a:t>нарын</a:t>
            </a:r>
            <a:r>
              <a:rPr lang="en-US" altLang="zh-CN" sz="2800" dirty="0"/>
              <a:t> </a:t>
            </a:r>
            <a:r>
              <a:rPr lang="en-US" altLang="zh-CN" sz="2800" dirty="0" err="1"/>
              <a:t>өмнө</a:t>
            </a:r>
            <a:r>
              <a:rPr lang="en-US" altLang="zh-CN" sz="2800" dirty="0"/>
              <a:t> </a:t>
            </a:r>
            <a:r>
              <a:rPr lang="en-US" altLang="zh-CN" sz="2800" dirty="0" err="1"/>
              <a:t>үзүүлсэн</a:t>
            </a:r>
            <a:r>
              <a:rPr lang="en-US" altLang="zh-CN" sz="2800" dirty="0"/>
              <a:t> </a:t>
            </a:r>
            <a:r>
              <a:rPr lang="en-US" altLang="zh-CN" sz="2800" dirty="0" err="1"/>
              <a:t>юм</a:t>
            </a:r>
            <a:r>
              <a:rPr lang="en-US" altLang="zh-CN" sz="2800" dirty="0"/>
              <a:t>. </a:t>
            </a:r>
            <a:r>
              <a:rPr lang="en-US" altLang="zh-CN" sz="2800" dirty="0" err="1"/>
              <a:t>Харин</a:t>
            </a:r>
            <a:r>
              <a:rPr lang="en-US" altLang="zh-CN" sz="2800" dirty="0"/>
              <a:t> </a:t>
            </a:r>
            <a:r>
              <a:rPr lang="en-US" altLang="zh-CN" sz="2800" dirty="0" err="1"/>
              <a:t>эдгээр</a:t>
            </a:r>
            <a:r>
              <a:rPr lang="en-US" altLang="zh-CN" sz="2800" dirty="0"/>
              <a:t> </a:t>
            </a:r>
            <a:r>
              <a:rPr lang="en-US" altLang="zh-CN" sz="2800" dirty="0" err="1"/>
              <a:t>нь</a:t>
            </a:r>
            <a:r>
              <a:rPr lang="en-US" altLang="zh-CN" sz="2800" dirty="0"/>
              <a:t> </a:t>
            </a:r>
            <a:r>
              <a:rPr lang="en-US" altLang="zh-CN" sz="2800" dirty="0" err="1"/>
              <a:t>Есүс</a:t>
            </a:r>
            <a:r>
              <a:rPr lang="en-US" altLang="zh-CN" sz="2800" dirty="0"/>
              <a:t> </a:t>
            </a:r>
            <a:r>
              <a:rPr lang="en-US" altLang="zh-CN" sz="2800" dirty="0" err="1"/>
              <a:t>бол</a:t>
            </a:r>
            <a:r>
              <a:rPr lang="en-US" altLang="zh-CN" sz="2800" dirty="0"/>
              <a:t> </a:t>
            </a:r>
            <a:r>
              <a:rPr lang="en-US" altLang="zh-CN" sz="2800" dirty="0" err="1"/>
              <a:t>Христ</a:t>
            </a:r>
            <a:r>
              <a:rPr lang="en-US" altLang="zh-CN" sz="2800" dirty="0"/>
              <a:t>, </a:t>
            </a:r>
            <a:r>
              <a:rPr lang="en-US" altLang="zh-CN" sz="2800" dirty="0" err="1"/>
              <a:t>Бурханы</a:t>
            </a:r>
            <a:r>
              <a:rPr lang="en-US" altLang="zh-CN" sz="2800" dirty="0"/>
              <a:t> </a:t>
            </a:r>
            <a:r>
              <a:rPr lang="en-US" altLang="zh-CN" sz="2800" dirty="0" err="1"/>
              <a:t>Хүү</a:t>
            </a:r>
            <a:r>
              <a:rPr lang="en-US" altLang="zh-CN" sz="2800" dirty="0"/>
              <a:t> </a:t>
            </a:r>
            <a:r>
              <a:rPr lang="en-US" altLang="zh-CN" sz="2800" dirty="0" err="1"/>
              <a:t>мөн</a:t>
            </a:r>
            <a:r>
              <a:rPr lang="en-US" altLang="zh-CN" sz="2800" dirty="0"/>
              <a:t> </a:t>
            </a:r>
            <a:r>
              <a:rPr lang="en-US" altLang="zh-CN" sz="2800" dirty="0" err="1"/>
              <a:t>гэдэгт</a:t>
            </a:r>
            <a:r>
              <a:rPr lang="en-US" altLang="zh-CN" sz="2800" dirty="0"/>
              <a:t> </a:t>
            </a:r>
            <a:r>
              <a:rPr lang="en-US" altLang="zh-CN" sz="2800" dirty="0" err="1"/>
              <a:t>та</a:t>
            </a:r>
            <a:r>
              <a:rPr lang="en-US" altLang="zh-CN" sz="2800" dirty="0"/>
              <a:t> </a:t>
            </a:r>
            <a:r>
              <a:rPr lang="en-US" altLang="zh-CN" sz="2800" dirty="0" err="1"/>
              <a:t>нарыг</a:t>
            </a:r>
            <a:r>
              <a:rPr lang="en-US" altLang="zh-CN" sz="2800" dirty="0"/>
              <a:t> </a:t>
            </a:r>
            <a:r>
              <a:rPr lang="en-US" altLang="zh-CN" sz="2800" dirty="0" err="1"/>
              <a:t>итгүүлэхийн</a:t>
            </a:r>
            <a:r>
              <a:rPr lang="en-US" altLang="zh-CN" sz="2800" dirty="0"/>
              <a:t> </a:t>
            </a:r>
            <a:r>
              <a:rPr lang="en-US" altLang="zh-CN" sz="2800" dirty="0" err="1"/>
              <a:t>тулд</a:t>
            </a:r>
            <a:r>
              <a:rPr lang="en-US" altLang="zh-CN" sz="2800" dirty="0"/>
              <a:t> </a:t>
            </a:r>
            <a:r>
              <a:rPr lang="en-US" altLang="zh-CN" sz="2800" dirty="0" err="1"/>
              <a:t>бичигдсэн</a:t>
            </a:r>
            <a:r>
              <a:rPr lang="en-US" altLang="zh-CN" sz="2800" dirty="0"/>
              <a:t> </a:t>
            </a:r>
            <a:r>
              <a:rPr lang="en-US" altLang="zh-CN" sz="2800" dirty="0" err="1"/>
              <a:t>бөгөөд</a:t>
            </a:r>
            <a:r>
              <a:rPr lang="en-US" altLang="zh-CN" sz="2800" dirty="0"/>
              <a:t> </a:t>
            </a:r>
            <a:r>
              <a:rPr lang="en-US" altLang="zh-CN" sz="2800" dirty="0" err="1"/>
              <a:t>ингэснээр</a:t>
            </a:r>
            <a:r>
              <a:rPr lang="en-US" altLang="zh-CN" sz="2800" dirty="0"/>
              <a:t> </a:t>
            </a:r>
            <a:r>
              <a:rPr lang="en-US" altLang="zh-CN" sz="2800" dirty="0" err="1"/>
              <a:t>итгэлээр</a:t>
            </a:r>
            <a:r>
              <a:rPr lang="en-US" altLang="zh-CN" sz="2800" dirty="0"/>
              <a:t> </a:t>
            </a:r>
            <a:r>
              <a:rPr lang="en-US" altLang="zh-CN" sz="2800" dirty="0" err="1"/>
              <a:t>дамжуулан</a:t>
            </a:r>
            <a:r>
              <a:rPr lang="en-US" altLang="zh-CN" sz="2800" dirty="0"/>
              <a:t> </a:t>
            </a:r>
            <a:r>
              <a:rPr lang="en-US" altLang="zh-CN" sz="2800" dirty="0" err="1"/>
              <a:t>та</a:t>
            </a:r>
            <a:r>
              <a:rPr lang="en-US" altLang="zh-CN" sz="2800" dirty="0"/>
              <a:t> </a:t>
            </a:r>
            <a:r>
              <a:rPr lang="en-US" altLang="zh-CN" sz="2800" dirty="0" err="1"/>
              <a:t>нар</a:t>
            </a:r>
            <a:r>
              <a:rPr lang="en-US" altLang="zh-CN" sz="2800" dirty="0"/>
              <a:t> </a:t>
            </a:r>
            <a:r>
              <a:rPr lang="en-US" altLang="zh-CN" sz="2800" dirty="0" err="1"/>
              <a:t>Түүний</a:t>
            </a:r>
            <a:r>
              <a:rPr lang="en-US" altLang="zh-CN" sz="2800" dirty="0"/>
              <a:t> </a:t>
            </a:r>
            <a:r>
              <a:rPr lang="en-US" altLang="zh-CN" sz="2800" dirty="0" err="1"/>
              <a:t>нэрээр</a:t>
            </a:r>
            <a:r>
              <a:rPr lang="en-US" altLang="zh-CN" sz="2800" dirty="0"/>
              <a:t> </a:t>
            </a:r>
            <a:r>
              <a:rPr lang="en-US" altLang="zh-CN" sz="2800" dirty="0" err="1"/>
              <a:t>амьтай</a:t>
            </a:r>
            <a:r>
              <a:rPr lang="en-US" altLang="zh-CN" sz="2800" dirty="0"/>
              <a:t> </a:t>
            </a:r>
            <a:r>
              <a:rPr lang="en-US" altLang="zh-CN" sz="2800" dirty="0" err="1"/>
              <a:t>болох</a:t>
            </a:r>
            <a:r>
              <a:rPr lang="en-US" altLang="zh-CN" sz="2800" dirty="0"/>
              <a:t> </a:t>
            </a:r>
            <a:r>
              <a:rPr lang="en-US" altLang="zh-CN" sz="2800" dirty="0" err="1"/>
              <a:t>юм</a:t>
            </a:r>
            <a:r>
              <a:rPr lang="en-US" altLang="zh-CN" sz="2800" dirty="0"/>
              <a:t>” (</a:t>
            </a:r>
            <a:r>
              <a:rPr lang="en-US" altLang="zh-CN" sz="2800" dirty="0" err="1"/>
              <a:t>Иохан</a:t>
            </a:r>
            <a:r>
              <a:rPr lang="en-US" altLang="zh-CN" sz="2800" dirty="0"/>
              <a:t> 20:30-31).</a:t>
            </a:r>
            <a:endParaRPr lang="en-US" sz="2800" dirty="0"/>
          </a:p>
        </p:txBody>
      </p:sp>
      <p:sp>
        <p:nvSpPr>
          <p:cNvPr id="117765" name="Rectangle 1031"/>
          <p:cNvSpPr>
            <a:spLocks noGrp="1" noChangeArrowheads="1"/>
          </p:cNvSpPr>
          <p:nvPr>
            <p:ph type="title" idx="4294967295"/>
          </p:nvPr>
        </p:nvSpPr>
        <p:spPr>
          <a:xfrm>
            <a:off x="2805113" y="533400"/>
            <a:ext cx="3533775" cy="1190625"/>
          </a:xfrm>
        </p:spPr>
        <p:txBody>
          <a:bodyPr lIns="91440" tIns="45720" rIns="91440" bIns="45720" anchor="t">
            <a:spAutoFit/>
          </a:bodyPr>
          <a:lstStyle/>
          <a:p>
            <a:pPr eaLnBrk="1" hangingPunct="1">
              <a:defRPr/>
            </a:pPr>
            <a:r>
              <a:rPr lang="ru-RU" altLang="zh-CN" sz="3600" b="1" u="sng" dirty="0" err="1">
                <a:solidFill>
                  <a:srgbClr val="FFFF00"/>
                </a:solidFill>
                <a:latin typeface="Arial" charset="0"/>
                <a:ea typeface="ＭＳ Ｐゴシック" charset="0"/>
                <a:cs typeface="Arial" charset="0"/>
              </a:rPr>
              <a:t>Түлхүүр</a:t>
            </a:r>
            <a:r>
              <a:rPr lang="ru-RU" altLang="zh-CN" sz="3600" b="1" u="sng" dirty="0">
                <a:solidFill>
                  <a:srgbClr val="FFFF00"/>
                </a:solidFill>
                <a:latin typeface="Arial" charset="0"/>
                <a:ea typeface="ＭＳ Ｐゴシック" charset="0"/>
                <a:cs typeface="Arial" charset="0"/>
              </a:rPr>
              <a:t> </a:t>
            </a:r>
            <a:r>
              <a:rPr lang="ru-RU" altLang="zh-CN" sz="3600" b="1" u="sng" dirty="0" err="1">
                <a:solidFill>
                  <a:srgbClr val="FFFF00"/>
                </a:solidFill>
                <a:latin typeface="Arial" charset="0"/>
                <a:ea typeface="ＭＳ Ｐゴシック" charset="0"/>
                <a:cs typeface="Arial" charset="0"/>
              </a:rPr>
              <a:t>үг</a:t>
            </a:r>
            <a:r>
              <a:rPr lang="ru-RU" altLang="zh-CN" sz="3600" b="1" u="sng" dirty="0">
                <a:solidFill>
                  <a:srgbClr val="FFFF00"/>
                </a:solidFill>
                <a:latin typeface="Arial" charset="0"/>
                <a:ea typeface="ＭＳ Ｐゴシック" charset="0"/>
                <a:cs typeface="Arial" charset="0"/>
              </a:rPr>
              <a:t/>
            </a:r>
            <a:br>
              <a:rPr lang="ru-RU" altLang="zh-CN" sz="3600" b="1" u="sng" dirty="0">
                <a:solidFill>
                  <a:srgbClr val="FFFF00"/>
                </a:solidFill>
                <a:latin typeface="Arial" charset="0"/>
                <a:ea typeface="ＭＳ Ｐゴシック" charset="0"/>
                <a:cs typeface="Arial" charset="0"/>
              </a:rPr>
            </a:br>
            <a:r>
              <a:rPr lang="ru-RU" altLang="zh-CN" sz="3600" b="1" dirty="0" err="1">
                <a:solidFill>
                  <a:schemeClr val="tx1"/>
                </a:solidFill>
                <a:latin typeface="Arial" charset="0"/>
                <a:ea typeface="ＭＳ Ｐゴシック" charset="0"/>
                <a:cs typeface="Arial" charset="0"/>
              </a:rPr>
              <a:t>Итгэх</a:t>
            </a:r>
            <a:endParaRPr lang="ru-RU" altLang="zh-CN" sz="3600" b="1" dirty="0">
              <a:solidFill>
                <a:schemeClr val="tx1"/>
              </a:solidFill>
              <a:latin typeface="Arial" charset="0"/>
              <a:ea typeface="ＭＳ Ｐゴシック" charset="0"/>
              <a:cs typeface="Arial" charset="0"/>
            </a:endParaRPr>
          </a:p>
        </p:txBody>
      </p:sp>
      <p:sp>
        <p:nvSpPr>
          <p:cNvPr id="117766" name="Text Box 3"/>
          <p:cNvSpPr txBox="1">
            <a:spLocks noChangeArrowheads="1"/>
          </p:cNvSpPr>
          <p:nvPr/>
        </p:nvSpPr>
        <p:spPr bwMode="auto">
          <a:xfrm>
            <a:off x="8382000" y="71438"/>
            <a:ext cx="69850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smtClean="0">
                <a:solidFill>
                  <a:srgbClr val="FFFFFF"/>
                </a:solidFill>
                <a:effectLst>
                  <a:outerShdw blurRad="38100" dist="38100" dir="2700000" algn="tl">
                    <a:srgbClr val="000000"/>
                  </a:outerShdw>
                </a:effectLst>
                <a:latin typeface="Arial" charset="0"/>
                <a:cs typeface="Arial" charset="0"/>
              </a:rPr>
              <a:t>107</a:t>
            </a:r>
          </a:p>
        </p:txBody>
      </p:sp>
    </p:spTree>
    <p:extLst>
      <p:ext uri="{BB962C8B-B14F-4D97-AF65-F5344CB8AC3E}">
        <p14:creationId xmlns:p14="http://schemas.microsoft.com/office/powerpoint/2010/main" val="2024603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8499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sz="2400">
              <a:solidFill>
                <a:srgbClr val="000000"/>
              </a:solidFill>
              <a:latin typeface="Times New Roman" charset="0"/>
              <a:cs typeface="MS Gothic" charset="0"/>
            </a:endParaRPr>
          </a:p>
        </p:txBody>
      </p:sp>
      <p:sp>
        <p:nvSpPr>
          <p:cNvPr id="8499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sz="2400">
              <a:solidFill>
                <a:srgbClr val="000000"/>
              </a:solidFill>
              <a:latin typeface="Times New Roman" charset="0"/>
              <a:cs typeface="MS Gothic" charset="0"/>
            </a:endParaRPr>
          </a:p>
        </p:txBody>
      </p:sp>
      <p:sp>
        <p:nvSpPr>
          <p:cNvPr id="2458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sz="2400">
              <a:solidFill>
                <a:srgbClr val="000000"/>
              </a:solidFill>
              <a:latin typeface="Times New Roman" pitchFamily="-107" charset="0"/>
              <a:ea typeface="+mn-ea"/>
              <a:cs typeface="+mn-cs"/>
            </a:endParaRPr>
          </a:p>
        </p:txBody>
      </p:sp>
      <p:sp>
        <p:nvSpPr>
          <p:cNvPr id="2458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sz="2400">
              <a:solidFill>
                <a:srgbClr val="000000"/>
              </a:solidFill>
              <a:latin typeface="Times New Roman" pitchFamily="-107" charset="0"/>
              <a:ea typeface="+mn-ea"/>
              <a:cs typeface="+mn-cs"/>
            </a:endParaRPr>
          </a:p>
        </p:txBody>
      </p:sp>
      <p:sp>
        <p:nvSpPr>
          <p:cNvPr id="2458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sz="2400">
              <a:solidFill>
                <a:srgbClr val="000000"/>
              </a:solidFill>
              <a:latin typeface="Times New Roman" pitchFamily="-107" charset="0"/>
              <a:ea typeface="+mn-ea"/>
              <a:cs typeface="+mn-cs"/>
            </a:endParaRPr>
          </a:p>
        </p:txBody>
      </p:sp>
      <p:sp>
        <p:nvSpPr>
          <p:cNvPr id="8500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2</a:t>
            </a:r>
          </a:p>
        </p:txBody>
      </p:sp>
      <p:sp>
        <p:nvSpPr>
          <p:cNvPr id="8500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3</a:t>
            </a:r>
          </a:p>
        </p:txBody>
      </p:sp>
      <p:sp>
        <p:nvSpPr>
          <p:cNvPr id="85002"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1</a:t>
            </a:r>
          </a:p>
        </p:txBody>
      </p:sp>
      <p:grpSp>
        <p:nvGrpSpPr>
          <p:cNvPr id="85003" name="Group 12"/>
          <p:cNvGrpSpPr>
            <a:grpSpLocks/>
          </p:cNvGrpSpPr>
          <p:nvPr/>
        </p:nvGrpSpPr>
        <p:grpSpPr bwMode="auto">
          <a:xfrm>
            <a:off x="1652588" y="1647825"/>
            <a:ext cx="890587" cy="1346200"/>
            <a:chOff x="1145" y="1176"/>
            <a:chExt cx="617" cy="962"/>
          </a:xfrm>
        </p:grpSpPr>
        <p:sp>
          <p:nvSpPr>
            <p:cNvPr id="85030"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TO:</a:t>
              </a:r>
            </a:p>
          </p:txBody>
        </p:sp>
        <p:sp>
          <p:nvSpPr>
            <p:cNvPr id="85031"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AS:</a:t>
              </a:r>
            </a:p>
          </p:txBody>
        </p:sp>
        <p:sp>
          <p:nvSpPr>
            <p:cNvPr id="85032"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HE:</a:t>
              </a:r>
            </a:p>
          </p:txBody>
        </p:sp>
      </p:grpSp>
      <p:grpSp>
        <p:nvGrpSpPr>
          <p:cNvPr id="85004" name="Group 16"/>
          <p:cNvGrpSpPr>
            <a:grpSpLocks/>
          </p:cNvGrpSpPr>
          <p:nvPr/>
        </p:nvGrpSpPr>
        <p:grpSpPr bwMode="auto">
          <a:xfrm>
            <a:off x="5070475" y="1658938"/>
            <a:ext cx="890588" cy="1346200"/>
            <a:chOff x="3513" y="1184"/>
            <a:chExt cx="617" cy="962"/>
          </a:xfrm>
        </p:grpSpPr>
        <p:sp>
          <p:nvSpPr>
            <p:cNvPr id="85027"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TO:</a:t>
              </a:r>
            </a:p>
          </p:txBody>
        </p:sp>
        <p:sp>
          <p:nvSpPr>
            <p:cNvPr id="85028"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AS:</a:t>
              </a:r>
            </a:p>
          </p:txBody>
        </p:sp>
        <p:sp>
          <p:nvSpPr>
            <p:cNvPr id="85029"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HE:</a:t>
              </a:r>
            </a:p>
          </p:txBody>
        </p:sp>
      </p:grpSp>
      <p:grpSp>
        <p:nvGrpSpPr>
          <p:cNvPr id="85005" name="Group 20"/>
          <p:cNvGrpSpPr>
            <a:grpSpLocks/>
          </p:cNvGrpSpPr>
          <p:nvPr/>
        </p:nvGrpSpPr>
        <p:grpSpPr bwMode="auto">
          <a:xfrm>
            <a:off x="1674813" y="4325938"/>
            <a:ext cx="890587" cy="1346200"/>
            <a:chOff x="1161" y="3088"/>
            <a:chExt cx="617" cy="962"/>
          </a:xfrm>
        </p:grpSpPr>
        <p:sp>
          <p:nvSpPr>
            <p:cNvPr id="85024"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TO:</a:t>
              </a:r>
            </a:p>
          </p:txBody>
        </p:sp>
        <p:sp>
          <p:nvSpPr>
            <p:cNvPr id="85025"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AS:</a:t>
              </a:r>
            </a:p>
          </p:txBody>
        </p:sp>
        <p:sp>
          <p:nvSpPr>
            <p:cNvPr id="85026"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b="1">
                  <a:solidFill>
                    <a:srgbClr val="0066FF"/>
                  </a:solidFill>
                  <a:latin typeface="Helvetica" charset="0"/>
                  <a:cs typeface="MS Gothic" charset="0"/>
                </a:rPr>
                <a:t>HE:</a:t>
              </a:r>
            </a:p>
          </p:txBody>
        </p:sp>
      </p:grpSp>
      <p:sp>
        <p:nvSpPr>
          <p:cNvPr id="85006" name="Rectangle 28"/>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cs typeface="MS Gothic" charset="0"/>
              </a:rPr>
              <a:t>MATTHEW</a:t>
            </a:r>
          </a:p>
        </p:txBody>
      </p:sp>
      <p:sp>
        <p:nvSpPr>
          <p:cNvPr id="85007" name="Rectangle 29"/>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cs typeface="MS Gothic" charset="0"/>
              </a:rPr>
              <a:t>MARK</a:t>
            </a:r>
          </a:p>
        </p:txBody>
      </p:sp>
      <p:sp>
        <p:nvSpPr>
          <p:cNvPr id="85008" name="Rectangle 30"/>
          <p:cNvSpPr>
            <a:spLocks noChangeArrowheads="1"/>
          </p:cNvSpPr>
          <p:nvPr/>
        </p:nvSpPr>
        <p:spPr bwMode="auto">
          <a:xfrm>
            <a:off x="2149475" y="3692525"/>
            <a:ext cx="20351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cs typeface="MS Gothic" charset="0"/>
              </a:rPr>
              <a:t>LUKE</a:t>
            </a:r>
          </a:p>
        </p:txBody>
      </p:sp>
      <p:sp>
        <p:nvSpPr>
          <p:cNvPr id="85009" name="Rectangle 32"/>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   JEWS</a:t>
            </a:r>
          </a:p>
        </p:txBody>
      </p:sp>
      <p:sp>
        <p:nvSpPr>
          <p:cNvPr id="85010" name="Rectangle 33"/>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ROMANS</a:t>
            </a:r>
          </a:p>
        </p:txBody>
      </p:sp>
      <p:sp>
        <p:nvSpPr>
          <p:cNvPr id="85011" name="Rectangle 34"/>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GREEKS</a:t>
            </a:r>
          </a:p>
        </p:txBody>
      </p:sp>
      <p:sp>
        <p:nvSpPr>
          <p:cNvPr id="85012" name="Rectangle 36"/>
          <p:cNvSpPr>
            <a:spLocks noChangeArrowheads="1"/>
          </p:cNvSpPr>
          <p:nvPr/>
        </p:nvSpPr>
        <p:spPr bwMode="auto">
          <a:xfrm>
            <a:off x="2424113" y="2070100"/>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KING</a:t>
            </a:r>
          </a:p>
        </p:txBody>
      </p:sp>
      <p:sp>
        <p:nvSpPr>
          <p:cNvPr id="85013" name="Rectangle 37"/>
          <p:cNvSpPr>
            <a:spLocks noChangeArrowheads="1"/>
          </p:cNvSpPr>
          <p:nvPr/>
        </p:nvSpPr>
        <p:spPr bwMode="auto">
          <a:xfrm>
            <a:off x="5881688" y="2065338"/>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SERVANT</a:t>
            </a:r>
          </a:p>
        </p:txBody>
      </p:sp>
      <p:sp>
        <p:nvSpPr>
          <p:cNvPr id="85014" name="Rectangle 38"/>
          <p:cNvSpPr>
            <a:spLocks noChangeArrowheads="1"/>
          </p:cNvSpPr>
          <p:nvPr/>
        </p:nvSpPr>
        <p:spPr bwMode="auto">
          <a:xfrm>
            <a:off x="2439988" y="4735513"/>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GOD/MAN</a:t>
            </a:r>
          </a:p>
        </p:txBody>
      </p:sp>
      <p:sp>
        <p:nvSpPr>
          <p:cNvPr id="85015" name="Rectangle 40"/>
          <p:cNvSpPr>
            <a:spLocks noChangeArrowheads="1"/>
          </p:cNvSpPr>
          <p:nvPr/>
        </p:nvSpPr>
        <p:spPr bwMode="auto">
          <a:xfrm>
            <a:off x="2427288" y="2574925"/>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SAID</a:t>
            </a:r>
          </a:p>
        </p:txBody>
      </p:sp>
      <p:sp>
        <p:nvSpPr>
          <p:cNvPr id="85016" name="Rectangle 41"/>
          <p:cNvSpPr>
            <a:spLocks noChangeArrowheads="1"/>
          </p:cNvSpPr>
          <p:nvPr/>
        </p:nvSpPr>
        <p:spPr bwMode="auto">
          <a:xfrm>
            <a:off x="5905500" y="2584450"/>
            <a:ext cx="1154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DID</a:t>
            </a:r>
          </a:p>
        </p:txBody>
      </p:sp>
      <p:sp>
        <p:nvSpPr>
          <p:cNvPr id="85017" name="Rectangle 43"/>
          <p:cNvSpPr>
            <a:spLocks noChangeArrowheads="1"/>
          </p:cNvSpPr>
          <p:nvPr/>
        </p:nvSpPr>
        <p:spPr bwMode="auto">
          <a:xfrm>
            <a:off x="2439988" y="5251450"/>
            <a:ext cx="124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cs typeface="MS Gothic" charset="0"/>
              </a:rPr>
              <a:t>FELT</a:t>
            </a:r>
          </a:p>
        </p:txBody>
      </p:sp>
      <p:sp>
        <p:nvSpPr>
          <p:cNvPr id="85018" name="Text Box 45"/>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cs typeface="MS Gothic" charset="0"/>
              </a:rPr>
              <a:t> </a:t>
            </a:r>
          </a:p>
        </p:txBody>
      </p:sp>
      <p:sp>
        <p:nvSpPr>
          <p:cNvPr id="85019" name="Text Box 47"/>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cs typeface="MS Gothic" charset="0"/>
              </a:rPr>
              <a:t>22</a:t>
            </a:r>
          </a:p>
        </p:txBody>
      </p:sp>
      <p:sp>
        <p:nvSpPr>
          <p:cNvPr id="24582" name="AutoShape 6"/>
          <p:cNvSpPr>
            <a:spLocks noChangeArrowheads="1"/>
          </p:cNvSpPr>
          <p:nvPr/>
        </p:nvSpPr>
        <p:spPr bwMode="auto">
          <a:xfrm>
            <a:off x="1187450" y="762000"/>
            <a:ext cx="6584950" cy="5268913"/>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sz="2400">
              <a:solidFill>
                <a:srgbClr val="000000"/>
              </a:solidFill>
              <a:latin typeface="Times New Roman" pitchFamily="-107" charset="0"/>
              <a:ea typeface="+mn-ea"/>
              <a:cs typeface="+mn-cs"/>
            </a:endParaRPr>
          </a:p>
        </p:txBody>
      </p:sp>
      <p:sp>
        <p:nvSpPr>
          <p:cNvPr id="223243" name="Rectangle 10"/>
          <p:cNvSpPr>
            <a:spLocks noChangeArrowheads="1"/>
          </p:cNvSpPr>
          <p:nvPr/>
        </p:nvSpPr>
        <p:spPr bwMode="auto">
          <a:xfrm>
            <a:off x="1295400" y="1576388"/>
            <a:ext cx="7086600" cy="3681412"/>
          </a:xfrm>
          <a:prstGeom prst="rect">
            <a:avLst/>
          </a:prstGeom>
          <a:noFill/>
          <a:ln w="9525">
            <a:noFill/>
            <a:round/>
            <a:headEnd/>
            <a:tailEnd/>
          </a:ln>
        </p:spPr>
        <p:txBody>
          <a:bodyPr lIns="81079" tIns="39732" rIns="81079" bIns="39732">
            <a:spAutoFit/>
          </a:bodyPr>
          <a:lstStyle/>
          <a:p>
            <a:pPr>
              <a:spcBef>
                <a:spcPts val="2250"/>
              </a:spcBef>
              <a:buClr>
                <a:srgbClr val="FAFD00"/>
              </a:buClr>
              <a:buFont typeface="Times New Roman" charset="0"/>
              <a:buAutoNum type="arabicPeriod"/>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байна!  Бүү ай!</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(6:20)</a:t>
            </a:r>
            <a:br>
              <a:rPr lang="en-US" sz="2600" b="1">
                <a:solidFill>
                  <a:srgbClr val="FAFD00"/>
                </a:solidFill>
                <a:effectLst>
                  <a:outerShdw blurRad="38100" dist="38100" dir="2700000" algn="tl">
                    <a:srgbClr val="DDDDDD"/>
                  </a:outerShdw>
                </a:effectLst>
                <a:cs typeface="MS Gothic" charset="0"/>
              </a:rPr>
            </a:br>
            <a:r>
              <a:rPr lang="en-US" sz="2600" b="1">
                <a:solidFill>
                  <a:srgbClr val="FAFD00"/>
                </a:solidFill>
                <a:effectLst>
                  <a:outerShdw blurRad="38100" dist="38100" dir="2700000" algn="tl">
                    <a:srgbClr val="DDDDDD"/>
                  </a:outerShdw>
                </a:effectLst>
                <a:cs typeface="MS Gothic" charset="0"/>
              </a:rPr>
              <a:t>2.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амийн </a:t>
            </a:r>
            <a:r>
              <a:rPr lang="en-US" sz="2600" b="1">
                <a:solidFill>
                  <a:srgbClr val="FFFFFF"/>
                </a:solidFill>
                <a:effectLst>
                  <a:outerShdw blurRad="38100" dist="38100" dir="2700000" algn="tl">
                    <a:srgbClr val="DDDDDD"/>
                  </a:outerShdw>
                </a:effectLst>
                <a:cs typeface="MS Gothic" charset="0"/>
              </a:rPr>
              <a:t>талх</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(6:35)</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дэлхийн </a:t>
            </a:r>
            <a:r>
              <a:rPr lang="en-US" sz="2600" b="1">
                <a:solidFill>
                  <a:srgbClr val="FFFFFF"/>
                </a:solidFill>
                <a:effectLst>
                  <a:outerShdw blurRad="38100" dist="38100" dir="2700000" algn="tl">
                    <a:srgbClr val="DDDDDD"/>
                  </a:outerShdw>
                </a:effectLst>
                <a:cs typeface="MS Gothic" charset="0"/>
              </a:rPr>
              <a:t>гэрэл</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(8:12)</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FFFFF"/>
                </a:solidFill>
                <a:effectLst>
                  <a:outerShdw blurRad="38100" dist="38100" dir="2700000" algn="tl">
                    <a:srgbClr val="DDDDDD"/>
                  </a:outerShdw>
                </a:effectLst>
                <a:cs typeface="MS Gothic" charset="0"/>
              </a:rPr>
              <a:t>Абрахамаас ч өмнө </a:t>
            </a:r>
            <a:r>
              <a:rPr lang="en-US" sz="2600" b="1">
                <a:solidFill>
                  <a:srgbClr val="FFFF00"/>
                </a:solidFill>
                <a:effectLst>
                  <a:outerShdw blurRad="38100" dist="38100" dir="2700000" algn="tl">
                    <a:srgbClr val="DDDDDD"/>
                  </a:outerShdw>
                </a:effectLst>
                <a:cs typeface="MS Gothic" charset="0"/>
              </a:rPr>
              <a:t>Би байсан</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(8:58)</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[хонины хаалга]</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(10:7)</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сайн </a:t>
            </a:r>
            <a:r>
              <a:rPr lang="en-US" sz="2600" b="1">
                <a:solidFill>
                  <a:schemeClr val="bg1"/>
                </a:solidFill>
                <a:effectLst>
                  <a:outerShdw blurRad="38100" dist="38100" dir="2700000" algn="tl">
                    <a:srgbClr val="DDDDDD"/>
                  </a:outerShdw>
                </a:effectLst>
                <a:cs typeface="MS Gothic" charset="0"/>
              </a:rPr>
              <a:t>хоньчин</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(10:11, 14)</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a:t>
            </a:r>
            <a:r>
              <a:rPr lang="en-US" sz="2600" b="1">
                <a:solidFill>
                  <a:srgbClr val="FFFFFF"/>
                </a:solidFill>
                <a:effectLst>
                  <a:outerShdw blurRad="38100" dist="38100" dir="2700000" algn="tl">
                    <a:srgbClr val="DDDDDD"/>
                  </a:outerShdw>
                </a:effectLst>
                <a:cs typeface="MS Gothic" charset="0"/>
              </a:rPr>
              <a:t>амилалт</a:t>
            </a:r>
            <a:r>
              <a:rPr lang="en-US" sz="2600" b="1">
                <a:solidFill>
                  <a:srgbClr val="FAFD00"/>
                </a:solidFill>
                <a:effectLst>
                  <a:outerShdw blurRad="38100" dist="38100" dir="2700000" algn="tl">
                    <a:srgbClr val="DDDDDD"/>
                  </a:outerShdw>
                </a:effectLst>
                <a:cs typeface="MS Gothic" charset="0"/>
              </a:rPr>
              <a:t> ба </a:t>
            </a:r>
            <a:r>
              <a:rPr lang="en-US" sz="2600" b="1">
                <a:solidFill>
                  <a:srgbClr val="FFFFFF"/>
                </a:solidFill>
                <a:effectLst>
                  <a:outerShdw blurRad="38100" dist="38100" dir="2700000" algn="tl">
                    <a:srgbClr val="DDDDDD"/>
                  </a:outerShdw>
                </a:effectLst>
                <a:cs typeface="MS Gothic" charset="0"/>
              </a:rPr>
              <a:t>амь</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(11:25)</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en-US" sz="2600" b="1">
                <a:solidFill>
                  <a:srgbClr val="FAFD00"/>
                </a:solidFill>
                <a:effectLst>
                  <a:outerShdw blurRad="38100" dist="38100" dir="2700000" algn="tl">
                    <a:srgbClr val="DDDDDD"/>
                  </a:outerShdw>
                </a:effectLst>
                <a:cs typeface="MS Gothic" charset="0"/>
              </a:rPr>
              <a:t> </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a:t>
            </a:r>
            <a:r>
              <a:rPr lang="en-US" sz="2600" b="1">
                <a:solidFill>
                  <a:srgbClr val="FFFFFF"/>
                </a:solidFill>
                <a:effectLst>
                  <a:outerShdw blurRad="38100" dist="38100" dir="2700000" algn="tl">
                    <a:srgbClr val="DDDDDD"/>
                  </a:outerShdw>
                </a:effectLst>
                <a:cs typeface="MS Gothic" charset="0"/>
              </a:rPr>
              <a:t>зам, үнэн, амь.</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(14:6)</a:t>
            </a:r>
          </a:p>
          <a:p>
            <a:pPr>
              <a:buFont typeface="Times New Roman" charset="0"/>
              <a:buAutoNum type="arabicPeriod" startAt="2"/>
              <a:tabLst>
                <a:tab pos="819150" algn="l"/>
                <a:tab pos="1639888" algn="l"/>
                <a:tab pos="2460625" algn="l"/>
                <a:tab pos="3281363" algn="l"/>
                <a:tab pos="4102100" algn="l"/>
                <a:tab pos="4922838" algn="l"/>
                <a:tab pos="5741988" algn="l"/>
                <a:tab pos="6562725" algn="l"/>
                <a:tab pos="7383463" algn="l"/>
                <a:tab pos="8204200" algn="l"/>
                <a:tab pos="9024938" algn="l"/>
              </a:tabLst>
            </a:pP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Би бол </a:t>
            </a:r>
            <a:r>
              <a:rPr lang="en-US" sz="2600" b="1">
                <a:solidFill>
                  <a:srgbClr val="FFFFFF"/>
                </a:solidFill>
                <a:effectLst>
                  <a:outerShdw blurRad="38100" dist="38100" dir="2700000" algn="tl">
                    <a:srgbClr val="DDDDDD"/>
                  </a:outerShdw>
                </a:effectLst>
                <a:cs typeface="MS Gothic" charset="0"/>
              </a:rPr>
              <a:t>жинхэнэ дарс</a:t>
            </a:r>
            <a:r>
              <a:rPr lang="ja-JP" altLang="en-US" sz="2600" b="1">
                <a:solidFill>
                  <a:srgbClr val="FAFD00"/>
                </a:solidFill>
                <a:effectLst>
                  <a:outerShdw blurRad="38100" dist="38100" dir="2700000" algn="tl">
                    <a:srgbClr val="DDDDDD"/>
                  </a:outerShdw>
                </a:effectLst>
                <a:cs typeface="MS Gothic" charset="0"/>
              </a:rPr>
              <a:t>”</a:t>
            </a:r>
            <a:r>
              <a:rPr lang="en-US" sz="2600" b="1">
                <a:solidFill>
                  <a:srgbClr val="FAFD00"/>
                </a:solidFill>
                <a:effectLst>
                  <a:outerShdw blurRad="38100" dist="38100" dir="2700000" algn="tl">
                    <a:srgbClr val="DDDDDD"/>
                  </a:outerShdw>
                </a:effectLst>
                <a:cs typeface="MS Gothic" charset="0"/>
              </a:rPr>
              <a:t> (15:1)</a:t>
            </a:r>
          </a:p>
        </p:txBody>
      </p:sp>
      <p:sp>
        <p:nvSpPr>
          <p:cNvPr id="41" name="TextBox 40"/>
          <p:cNvSpPr txBox="1"/>
          <p:nvPr/>
        </p:nvSpPr>
        <p:spPr>
          <a:xfrm>
            <a:off x="8458200" y="0"/>
            <a:ext cx="663575" cy="461963"/>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effectLst>
                  <a:outerShdw blurRad="38100" dist="38100" dir="2700000" algn="tl">
                    <a:srgbClr val="DDDDDD"/>
                  </a:outerShdw>
                </a:effectLst>
                <a:ea typeface="MS Gothic" charset="0"/>
              </a:rPr>
              <a:t>111</a:t>
            </a:r>
          </a:p>
        </p:txBody>
      </p:sp>
      <p:sp>
        <p:nvSpPr>
          <p:cNvPr id="50" name="Title 49"/>
          <p:cNvSpPr>
            <a:spLocks noGrp="1"/>
          </p:cNvSpPr>
          <p:nvPr>
            <p:ph type="title" idx="4294967295"/>
          </p:nvPr>
        </p:nvSpPr>
        <p:spPr>
          <a:xfrm>
            <a:off x="381000" y="762000"/>
            <a:ext cx="8153400" cy="609600"/>
          </a:xfrm>
          <a:prstGeom prst="rect">
            <a:avLst/>
          </a:prstGeom>
        </p:spPr>
        <p:txBody>
          <a:bodyPr/>
          <a:lstStyle/>
          <a:p>
            <a:r>
              <a:rPr lang="ja-JP" altLang="en-US" sz="2900" b="1">
                <a:solidFill>
                  <a:srgbClr val="FAFD00"/>
                </a:solidFill>
                <a:latin typeface="Arial" charset="0"/>
                <a:cs typeface="Arial" charset="0"/>
              </a:rPr>
              <a:t>“</a:t>
            </a:r>
            <a:r>
              <a:rPr lang="en-US" sz="2900" b="1">
                <a:solidFill>
                  <a:srgbClr val="FAFD00"/>
                </a:solidFill>
                <a:latin typeface="Arial" charset="0"/>
                <a:cs typeface="Arial" charset="0"/>
              </a:rPr>
              <a:t>Би бол</a:t>
            </a:r>
            <a:r>
              <a:rPr lang="ja-JP" altLang="en-US" sz="2900" b="1">
                <a:solidFill>
                  <a:srgbClr val="FAFD00"/>
                </a:solidFill>
                <a:latin typeface="Arial" charset="0"/>
                <a:cs typeface="Arial" charset="0"/>
              </a:rPr>
              <a:t>”</a:t>
            </a:r>
            <a:r>
              <a:rPr lang="en-US" sz="2900" b="1">
                <a:solidFill>
                  <a:srgbClr val="FAFD00"/>
                </a:solidFill>
                <a:latin typeface="Arial" charset="0"/>
                <a:cs typeface="Arial" charset="0"/>
              </a:rPr>
              <a:t> хэмээх хэсгүүд Иохан номд</a:t>
            </a:r>
            <a:endParaRPr lang="en-US">
              <a:latin typeface="Arial"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324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324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324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3243">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3243">
                                            <p:txEl>
                                              <p:pRg st="4" end="4"/>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3243">
                                            <p:txEl>
                                              <p:pRg st="5" end="5"/>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3243">
                                            <p:txEl>
                                              <p:pRg st="6" end="6"/>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3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build="p"/>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descr="signs.jpg"/>
          <p:cNvPicPr>
            <a:picLocks noChangeAspect="1"/>
          </p:cNvPicPr>
          <p:nvPr/>
        </p:nvPicPr>
        <p:blipFill>
          <a:blip r:embed="rId3">
            <a:lum bright="58000"/>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8458200" y="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cs typeface="Arial" charset="0"/>
              </a:rPr>
              <a:t>111</a:t>
            </a:r>
          </a:p>
        </p:txBody>
      </p:sp>
      <p:sp>
        <p:nvSpPr>
          <p:cNvPr id="4" name="Title 3"/>
          <p:cNvSpPr>
            <a:spLocks noGrp="1"/>
          </p:cNvSpPr>
          <p:nvPr>
            <p:ph type="title" idx="4294967295"/>
          </p:nvPr>
        </p:nvSpPr>
        <p:spPr>
          <a:xfrm>
            <a:off x="685800" y="76200"/>
            <a:ext cx="7772400" cy="838200"/>
          </a:xfrm>
        </p:spPr>
        <p:txBody>
          <a:bodyPr/>
          <a:lstStyle/>
          <a:p>
            <a:r>
              <a:rPr lang="en-US" b="1">
                <a:solidFill>
                  <a:schemeClr val="bg2"/>
                </a:solidFill>
                <a:effectLst>
                  <a:outerShdw blurRad="38100" dist="38100" dir="2700000" algn="tl">
                    <a:srgbClr val="FFFFFF"/>
                  </a:outerShdw>
                </a:effectLst>
                <a:latin typeface="Arial" charset="0"/>
                <a:ea typeface="ＭＳ Ｐゴシック" charset="0"/>
                <a:cs typeface="Arial" charset="0"/>
              </a:rPr>
              <a:t>Иохан номд буй тэмдгүүд</a:t>
            </a:r>
          </a:p>
        </p:txBody>
      </p:sp>
      <p:sp>
        <p:nvSpPr>
          <p:cNvPr id="182277" name="TextBox 4"/>
          <p:cNvSpPr txBox="1">
            <a:spLocks noChangeArrowheads="1"/>
          </p:cNvSpPr>
          <p:nvPr/>
        </p:nvSpPr>
        <p:spPr bwMode="auto">
          <a:xfrm>
            <a:off x="228600" y="1600200"/>
            <a:ext cx="77962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a:solidFill>
                  <a:srgbClr val="000000"/>
                </a:solidFill>
                <a:cs typeface="Arial" charset="0"/>
              </a:rPr>
              <a:t>Загалмайгаас өмнөх 6 тэмдэг</a:t>
            </a:r>
            <a:r>
              <a:rPr lang="en-US" b="1">
                <a:solidFill>
                  <a:srgbClr val="000000"/>
                </a:solidFill>
                <a:cs typeface="Arial" charset="0"/>
              </a:rPr>
              <a:t>:</a:t>
            </a:r>
          </a:p>
          <a:p>
            <a:pPr eaLnBrk="1" hangingPunct="1"/>
            <a:r>
              <a:rPr lang="en-US" b="1">
                <a:solidFill>
                  <a:srgbClr val="000000"/>
                </a:solidFill>
                <a:cs typeface="Arial" charset="0"/>
              </a:rPr>
              <a:t>1. Кана хотод усыг дарс болгосон (2:1-11)* </a:t>
            </a:r>
          </a:p>
          <a:p>
            <a:pPr eaLnBrk="1" hangingPunct="1"/>
            <a:r>
              <a:rPr lang="en-US" b="1">
                <a:solidFill>
                  <a:srgbClr val="000000"/>
                </a:solidFill>
                <a:cs typeface="Arial" charset="0"/>
              </a:rPr>
              <a:t>2. Капернаумд түшмэлийн хүүг эдгээв (4:46-54)* </a:t>
            </a:r>
          </a:p>
          <a:p>
            <a:pPr eaLnBrk="1" hangingPunct="1"/>
            <a:r>
              <a:rPr lang="en-US" b="1">
                <a:solidFill>
                  <a:srgbClr val="000000"/>
                </a:solidFill>
                <a:cs typeface="Arial" charset="0"/>
              </a:rPr>
              <a:t>3. Бетсайд цөөрмийн дэргэдэх эдгэрэл (5:1-18)* </a:t>
            </a:r>
          </a:p>
          <a:p>
            <a:pPr eaLnBrk="1" hangingPunct="1"/>
            <a:r>
              <a:rPr lang="en-US" b="1">
                <a:solidFill>
                  <a:srgbClr val="000000"/>
                </a:solidFill>
                <a:cs typeface="Arial" charset="0"/>
              </a:rPr>
              <a:t>4. Галилын дэргэд 5,000 хүн хооллосон (6:1-15) </a:t>
            </a:r>
          </a:p>
          <a:p>
            <a:pPr eaLnBrk="1" hangingPunct="1"/>
            <a:r>
              <a:rPr lang="en-US" b="1">
                <a:solidFill>
                  <a:srgbClr val="000000"/>
                </a:solidFill>
                <a:cs typeface="Arial" charset="0"/>
              </a:rPr>
              <a:t>5. Галил нуурын дээгүүр алхсан (6:16-24) </a:t>
            </a:r>
          </a:p>
          <a:p>
            <a:pPr eaLnBrk="1" hangingPunct="1"/>
            <a:r>
              <a:rPr lang="en-US" b="1">
                <a:solidFill>
                  <a:srgbClr val="000000"/>
                </a:solidFill>
                <a:cs typeface="Arial" charset="0"/>
              </a:rPr>
              <a:t>6. Иерусалимд сохрыг хараатай болгосон (9:1-7)* </a:t>
            </a:r>
          </a:p>
          <a:p>
            <a:pPr eaLnBrk="1" hangingPunct="1"/>
            <a:r>
              <a:rPr lang="en-US" b="1">
                <a:solidFill>
                  <a:srgbClr val="000000"/>
                </a:solidFill>
                <a:cs typeface="Arial" charset="0"/>
              </a:rPr>
              <a:t>7. Бетанд, Лазарыг амилуулсан (11:1-45)*</a:t>
            </a:r>
          </a:p>
        </p:txBody>
      </p:sp>
      <p:sp>
        <p:nvSpPr>
          <p:cNvPr id="87046" name="TextBox 5"/>
          <p:cNvSpPr txBox="1">
            <a:spLocks noChangeArrowheads="1"/>
          </p:cNvSpPr>
          <p:nvPr/>
        </p:nvSpPr>
        <p:spPr bwMode="auto">
          <a:xfrm>
            <a:off x="0" y="762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*Иохан номд буй онцгой тэмдэг (9-өөс нь 6 тэмдэг)</a:t>
            </a:r>
          </a:p>
        </p:txBody>
      </p:sp>
      <p:sp>
        <p:nvSpPr>
          <p:cNvPr id="182279" name="TextBox 6"/>
          <p:cNvSpPr txBox="1">
            <a:spLocks noChangeArrowheads="1"/>
          </p:cNvSpPr>
          <p:nvPr/>
        </p:nvSpPr>
        <p:spPr bwMode="auto">
          <a:xfrm>
            <a:off x="228600" y="4924425"/>
            <a:ext cx="772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a:solidFill>
                  <a:srgbClr val="000000"/>
                </a:solidFill>
                <a:cs typeface="Arial" charset="0"/>
              </a:rPr>
              <a:t>Загалмайн дараа болсон 2 гайхамшиг</a:t>
            </a:r>
            <a:r>
              <a:rPr lang="en-US" b="1">
                <a:solidFill>
                  <a:srgbClr val="000000"/>
                </a:solidFill>
                <a:cs typeface="Arial" charset="0"/>
              </a:rPr>
              <a:t>:</a:t>
            </a:r>
          </a:p>
          <a:p>
            <a:pPr eaLnBrk="1" hangingPunct="1"/>
            <a:r>
              <a:rPr lang="en-US" b="1">
                <a:solidFill>
                  <a:srgbClr val="000000"/>
                </a:solidFill>
                <a:cs typeface="Arial" charset="0"/>
              </a:rPr>
              <a:t>1. Христийн амилалт (ch. 20) </a:t>
            </a:r>
          </a:p>
          <a:p>
            <a:pPr eaLnBrk="1" hangingPunct="1"/>
            <a:r>
              <a:rPr lang="en-US" b="1">
                <a:solidFill>
                  <a:srgbClr val="000000"/>
                </a:solidFill>
                <a:cs typeface="Arial" charset="0"/>
              </a:rPr>
              <a:t>2. Галилаас гайхамшгаар загас барьсан (21:1-13)* </a:t>
            </a:r>
          </a:p>
        </p:txBody>
      </p:sp>
      <p:sp>
        <p:nvSpPr>
          <p:cNvPr id="182280" name="TextBox 7"/>
          <p:cNvSpPr txBox="1">
            <a:spLocks noChangeArrowheads="1"/>
          </p:cNvSpPr>
          <p:nvPr/>
        </p:nvSpPr>
        <p:spPr bwMode="auto">
          <a:xfrm>
            <a:off x="228600" y="6248400"/>
            <a:ext cx="842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cs typeface="Arial" charset="0"/>
              </a:rPr>
              <a:t>Тиймээс Иохан 9 гайхамшгийг тэмдэг болгон бичжээ.</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7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7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227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227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2279">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2279">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2279">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2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build="p"/>
      <p:bldP spid="182279" grpId="0" build="p"/>
      <p:bldP spid="18228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D5E16E-CB11-334C-A92D-46CAAB21C861}" type="slidenum">
              <a:rPr lang="en-US" sz="1400"/>
              <a:pPr eaLnBrk="1" hangingPunct="1"/>
              <a:t>35</a:t>
            </a:fld>
            <a:endParaRPr lang="en-US" sz="1400"/>
          </a:p>
        </p:txBody>
      </p:sp>
      <p:pic>
        <p:nvPicPr>
          <p:cNvPr id="78852" name="Picture 4"/>
          <p:cNvPicPr>
            <a:picLocks noChangeAspect="1" noChangeArrowheads="1"/>
          </p:cNvPicPr>
          <p:nvPr/>
        </p:nvPicPr>
        <p:blipFill>
          <a:blip r:embed="rId2">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0" y="0"/>
            <a:ext cx="9144000" cy="6737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checkerboard(down)">
                                      <p:cBhvr>
                                        <p:cTn id="7"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12718896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167971573"/>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Resurrection Sunday-Easter (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FB3289-BBE5-3644-BF50-49247559DA2A}" type="slidenum">
              <a:rPr lang="en-US" sz="1400"/>
              <a:pPr eaLnBrk="1" hangingPunct="1"/>
              <a:t>4</a:t>
            </a:fld>
            <a:endParaRPr lang="en-US" sz="1400"/>
          </a:p>
        </p:txBody>
      </p:sp>
      <p:sp>
        <p:nvSpPr>
          <p:cNvPr id="22532" name="Text Box 4"/>
          <p:cNvSpPr txBox="1">
            <a:spLocks noChangeArrowheads="1"/>
          </p:cNvSpPr>
          <p:nvPr/>
        </p:nvSpPr>
        <p:spPr bwMode="auto">
          <a:xfrm>
            <a:off x="152400" y="838200"/>
            <a:ext cx="2160588"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tx1"/>
              </a:buClr>
              <a:buSzPct val="75000"/>
              <a:buFont typeface="Wingdings" charset="0"/>
              <a:buNone/>
            </a:pPr>
            <a:r>
              <a:rPr lang="en-US" sz="1800" b="1">
                <a:latin typeface="Arial Narrow" charset="0"/>
                <a:cs typeface="Arial" charset="0"/>
              </a:rPr>
              <a:t>Христийн ТҮҮХ</a:t>
            </a:r>
            <a:endParaRPr lang="en-US">
              <a:latin typeface="Times New Roman" charset="0"/>
              <a:ea typeface="Arial" charset="0"/>
              <a:cs typeface="Arial" charset="0"/>
            </a:endParaRPr>
          </a:p>
        </p:txBody>
      </p:sp>
      <p:sp>
        <p:nvSpPr>
          <p:cNvPr id="22534" name="Text Box 6"/>
          <p:cNvSpPr txBox="1">
            <a:spLocks noChangeArrowheads="1"/>
          </p:cNvSpPr>
          <p:nvPr/>
        </p:nvSpPr>
        <p:spPr bwMode="auto">
          <a:xfrm>
            <a:off x="7031038" y="3124200"/>
            <a:ext cx="1579562"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latin typeface="Arial Narrow" charset="0"/>
                <a:cs typeface="Arial" charset="0"/>
              </a:rPr>
              <a:t>ЭШ ҮЗҮҮЛЛЭГ</a:t>
            </a:r>
          </a:p>
        </p:txBody>
      </p:sp>
      <p:sp>
        <p:nvSpPr>
          <p:cNvPr id="22535" name="Text Box 7"/>
          <p:cNvSpPr txBox="1">
            <a:spLocks noChangeArrowheads="1"/>
          </p:cNvSpPr>
          <p:nvPr/>
        </p:nvSpPr>
        <p:spPr bwMode="auto">
          <a:xfrm>
            <a:off x="152400" y="1296988"/>
            <a:ext cx="2667000" cy="12255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1600">
                <a:latin typeface="Arial Narrow" charset="0"/>
                <a:cs typeface="Arial" charset="0"/>
              </a:rPr>
              <a:t>Матай – Иудейчүүдийн Мессаи</a:t>
            </a:r>
          </a:p>
          <a:p>
            <a:pPr>
              <a:spcBef>
                <a:spcPct val="20000"/>
              </a:spcBef>
            </a:pPr>
            <a:r>
              <a:rPr lang="en-US" sz="1600">
                <a:latin typeface="Arial Narrow" charset="0"/>
                <a:cs typeface="Arial" charset="0"/>
              </a:rPr>
              <a:t>Maрк – Mессиа бол Зарц</a:t>
            </a:r>
          </a:p>
          <a:p>
            <a:pPr>
              <a:spcBef>
                <a:spcPct val="20000"/>
              </a:spcBef>
            </a:pPr>
            <a:r>
              <a:rPr lang="en-US" sz="1600">
                <a:latin typeface="Arial Narrow" charset="0"/>
                <a:cs typeface="Arial" charset="0"/>
              </a:rPr>
              <a:t>Лук – Хүнтэй адил Нэгэн</a:t>
            </a:r>
          </a:p>
          <a:p>
            <a:pPr>
              <a:spcBef>
                <a:spcPct val="20000"/>
              </a:spcBef>
            </a:pPr>
            <a:r>
              <a:rPr lang="en-US" sz="1600">
                <a:latin typeface="Arial Narrow" charset="0"/>
                <a:cs typeface="Arial" charset="0"/>
              </a:rPr>
              <a:t>Иохан – Есүс бол Бурхан</a:t>
            </a:r>
          </a:p>
        </p:txBody>
      </p:sp>
      <p:sp>
        <p:nvSpPr>
          <p:cNvPr id="22536" name="Text Box 8"/>
          <p:cNvSpPr txBox="1">
            <a:spLocks noChangeArrowheads="1"/>
          </p:cNvSpPr>
          <p:nvPr/>
        </p:nvSpPr>
        <p:spPr bwMode="auto">
          <a:xfrm>
            <a:off x="2895600" y="534988"/>
            <a:ext cx="4038600" cy="38846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1600">
                <a:solidFill>
                  <a:srgbClr val="FFFFFF"/>
                </a:solidFill>
                <a:latin typeface="Arial Narrow" charset="0"/>
                <a:cs typeface="Arial" charset="0"/>
              </a:rPr>
              <a:t>Ром –Бурханы зөвт байдал</a:t>
            </a:r>
          </a:p>
          <a:p>
            <a:pPr>
              <a:spcBef>
                <a:spcPct val="20000"/>
              </a:spcBef>
            </a:pPr>
            <a:r>
              <a:rPr lang="en-US" sz="1600">
                <a:solidFill>
                  <a:srgbClr val="FFFFFF"/>
                </a:solidFill>
                <a:latin typeface="Arial Narrow" charset="0"/>
                <a:cs typeface="Arial" charset="0"/>
              </a:rPr>
              <a:t>1 Кор. – Чуулганы асуудал шийдэгдэв</a:t>
            </a:r>
          </a:p>
          <a:p>
            <a:pPr>
              <a:spcBef>
                <a:spcPct val="20000"/>
              </a:spcBef>
            </a:pPr>
            <a:r>
              <a:rPr lang="en-US" sz="1600">
                <a:solidFill>
                  <a:srgbClr val="FFFFFF"/>
                </a:solidFill>
                <a:latin typeface="Arial Narrow" charset="0"/>
                <a:cs typeface="Arial" charset="0"/>
              </a:rPr>
              <a:t>2 Кор. – Паулын нэр хүндийг сэргээв</a:t>
            </a:r>
          </a:p>
          <a:p>
            <a:pPr>
              <a:spcBef>
                <a:spcPct val="20000"/>
              </a:spcBef>
            </a:pPr>
            <a:r>
              <a:rPr lang="en-US" sz="1600">
                <a:solidFill>
                  <a:srgbClr val="FFFFFF"/>
                </a:solidFill>
                <a:latin typeface="Arial Narrow" charset="0"/>
                <a:cs typeface="Arial" charset="0"/>
              </a:rPr>
              <a:t>Гал. – Эрх чөлөөний сайн мэдээ</a:t>
            </a:r>
          </a:p>
          <a:p>
            <a:pPr>
              <a:spcBef>
                <a:spcPct val="20000"/>
              </a:spcBef>
            </a:pPr>
            <a:r>
              <a:rPr lang="en-US" sz="1600">
                <a:solidFill>
                  <a:srgbClr val="FFFFFF"/>
                </a:solidFill>
                <a:latin typeface="Arial Narrow" charset="0"/>
                <a:cs typeface="Arial" charset="0"/>
              </a:rPr>
              <a:t>Eфес – Христ дотор өргөмжлөгдсөн нь</a:t>
            </a:r>
          </a:p>
          <a:p>
            <a:pPr>
              <a:spcBef>
                <a:spcPct val="20000"/>
              </a:spcBef>
            </a:pPr>
            <a:r>
              <a:rPr lang="en-US" sz="1600">
                <a:solidFill>
                  <a:srgbClr val="FFFFFF"/>
                </a:solidFill>
                <a:latin typeface="Arial Narrow" charset="0"/>
                <a:cs typeface="Arial" charset="0"/>
              </a:rPr>
              <a:t>Фил. – Эв нэгдлийг дээдлэхүй</a:t>
            </a:r>
          </a:p>
          <a:p>
            <a:pPr>
              <a:spcBef>
                <a:spcPct val="20000"/>
              </a:spcBef>
            </a:pPr>
            <a:r>
              <a:rPr lang="en-US" sz="1600">
                <a:solidFill>
                  <a:srgbClr val="FFFFFF"/>
                </a:solidFill>
                <a:latin typeface="Arial Narrow" charset="0"/>
                <a:cs typeface="Arial" charset="0"/>
              </a:rPr>
              <a:t>Кол. – Чуулганы өргөмжлөгдсөн Тэргүүн</a:t>
            </a:r>
          </a:p>
          <a:p>
            <a:pPr>
              <a:spcBef>
                <a:spcPct val="20000"/>
              </a:spcBef>
            </a:pPr>
            <a:r>
              <a:rPr lang="en-US" sz="1600">
                <a:solidFill>
                  <a:srgbClr val="FFFFFF"/>
                </a:solidFill>
                <a:latin typeface="Arial Narrow" charset="0"/>
                <a:cs typeface="Arial" charset="0"/>
              </a:rPr>
              <a:t>1 Tес. – Эргэн ирэхийн өмнөх Ялгуусан  байдал</a:t>
            </a:r>
          </a:p>
          <a:p>
            <a:pPr>
              <a:spcBef>
                <a:spcPct val="20000"/>
              </a:spcBef>
            </a:pPr>
            <a:r>
              <a:rPr lang="en-US" sz="1600">
                <a:solidFill>
                  <a:srgbClr val="FFFFFF"/>
                </a:solidFill>
                <a:latin typeface="Arial Narrow" charset="0"/>
                <a:cs typeface="Arial" charset="0"/>
              </a:rPr>
              <a:t>2 Tес. – Эргэн ирэхийн өмнөх Зовлон</a:t>
            </a:r>
          </a:p>
          <a:p>
            <a:pPr>
              <a:spcBef>
                <a:spcPct val="20000"/>
              </a:spcBef>
            </a:pPr>
            <a:r>
              <a:rPr lang="en-US" sz="1600">
                <a:solidFill>
                  <a:srgbClr val="FFFFFF"/>
                </a:solidFill>
                <a:latin typeface="Arial Narrow" charset="0"/>
                <a:cs typeface="Arial" charset="0"/>
              </a:rPr>
              <a:t>1 Тим. – Тимотод хүлээлгэсэн итгэл</a:t>
            </a:r>
          </a:p>
          <a:p>
            <a:pPr>
              <a:spcBef>
                <a:spcPct val="20000"/>
              </a:spcBef>
            </a:pPr>
            <a:r>
              <a:rPr lang="en-US" sz="1600">
                <a:solidFill>
                  <a:srgbClr val="FFFFFF"/>
                </a:solidFill>
                <a:latin typeface="Arial Narrow" charset="0"/>
                <a:cs typeface="Arial" charset="0"/>
              </a:rPr>
              <a:t>2 Tим. – Чуулганд заах сургаал</a:t>
            </a:r>
          </a:p>
          <a:p>
            <a:pPr>
              <a:spcBef>
                <a:spcPct val="20000"/>
              </a:spcBef>
            </a:pPr>
            <a:r>
              <a:rPr lang="en-US" sz="1600">
                <a:solidFill>
                  <a:srgbClr val="FFFFFF"/>
                </a:solidFill>
                <a:latin typeface="Arial Narrow" charset="0"/>
                <a:cs typeface="Arial" charset="0"/>
              </a:rPr>
              <a:t>Tит – Үнэн бус багш нарыг шүүмжилсэн нь</a:t>
            </a:r>
          </a:p>
          <a:p>
            <a:pPr>
              <a:spcBef>
                <a:spcPct val="20000"/>
              </a:spcBef>
            </a:pPr>
            <a:r>
              <a:rPr lang="en-US" sz="1600">
                <a:solidFill>
                  <a:srgbClr val="FFFFFF"/>
                </a:solidFill>
                <a:latin typeface="Arial Narrow" charset="0"/>
                <a:cs typeface="Arial" charset="0"/>
              </a:rPr>
              <a:t>Филемон. – Онөсим уучлагдсан нь</a:t>
            </a:r>
          </a:p>
        </p:txBody>
      </p:sp>
      <p:sp>
        <p:nvSpPr>
          <p:cNvPr id="22537" name="Text Box 9"/>
          <p:cNvSpPr txBox="1">
            <a:spLocks noChangeArrowheads="1"/>
          </p:cNvSpPr>
          <p:nvPr/>
        </p:nvSpPr>
        <p:spPr bwMode="auto">
          <a:xfrm>
            <a:off x="6934200" y="3581400"/>
            <a:ext cx="2286000" cy="3381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tx1"/>
              </a:buClr>
              <a:buSzPct val="75000"/>
              <a:buFont typeface="Wingdings" charset="0"/>
              <a:buNone/>
            </a:pPr>
            <a:r>
              <a:rPr lang="en-US" sz="1600">
                <a:latin typeface="Arial Narrow" charset="0"/>
                <a:cs typeface="Arial" charset="0"/>
              </a:rPr>
              <a:t>Илчлэлт – Ирээдүйн тухай</a:t>
            </a:r>
            <a:endParaRPr lang="en-US" sz="1600">
              <a:latin typeface="Times New Roman" charset="0"/>
              <a:ea typeface="Arial" charset="0"/>
              <a:cs typeface="Arial" charset="0"/>
            </a:endParaRPr>
          </a:p>
        </p:txBody>
      </p:sp>
      <p:sp>
        <p:nvSpPr>
          <p:cNvPr id="22538" name="Text Box 10"/>
          <p:cNvSpPr txBox="1">
            <a:spLocks noChangeArrowheads="1"/>
          </p:cNvSpPr>
          <p:nvPr/>
        </p:nvSpPr>
        <p:spPr bwMode="auto">
          <a:xfrm>
            <a:off x="76200" y="4267200"/>
            <a:ext cx="1878013"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cs typeface="Arial" charset="0"/>
              </a:rPr>
              <a:t>Чуулганы түүх</a:t>
            </a:r>
            <a:endParaRPr lang="en-US" sz="1800">
              <a:latin typeface="Times New Roman" charset="0"/>
              <a:ea typeface="Arial" charset="0"/>
              <a:cs typeface="Arial" charset="0"/>
            </a:endParaRPr>
          </a:p>
        </p:txBody>
      </p:sp>
      <p:sp>
        <p:nvSpPr>
          <p:cNvPr id="22539" name="Text Box 11"/>
          <p:cNvSpPr txBox="1">
            <a:spLocks noChangeArrowheads="1"/>
          </p:cNvSpPr>
          <p:nvPr/>
        </p:nvSpPr>
        <p:spPr bwMode="auto">
          <a:xfrm>
            <a:off x="3048000" y="4375150"/>
            <a:ext cx="4038600" cy="24066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1600">
                <a:latin typeface="Arial Narrow" charset="0"/>
                <a:cs typeface="Arial" charset="0"/>
              </a:rPr>
              <a:t>Евр. – Төлөвшилд тэмүүл</a:t>
            </a:r>
          </a:p>
          <a:p>
            <a:pPr>
              <a:spcBef>
                <a:spcPct val="20000"/>
              </a:spcBef>
            </a:pPr>
            <a:r>
              <a:rPr lang="en-US" sz="1600">
                <a:latin typeface="Arial Narrow" charset="0"/>
                <a:cs typeface="Arial" charset="0"/>
              </a:rPr>
              <a:t>Иак. – Иудей итгэгчдийн биеэ авч явах байдал</a:t>
            </a:r>
          </a:p>
          <a:p>
            <a:pPr>
              <a:spcBef>
                <a:spcPct val="20000"/>
              </a:spcBef>
            </a:pPr>
            <a:r>
              <a:rPr lang="en-US" sz="1600">
                <a:latin typeface="Arial Narrow" charset="0"/>
                <a:cs typeface="Arial" charset="0"/>
              </a:rPr>
              <a:t>1 Петр – Зовлонд тэвчээртэй бай</a:t>
            </a:r>
          </a:p>
          <a:p>
            <a:pPr>
              <a:spcBef>
                <a:spcPct val="20000"/>
              </a:spcBef>
            </a:pPr>
            <a:r>
              <a:rPr lang="en-US" sz="1600">
                <a:latin typeface="Arial Narrow" charset="0"/>
                <a:cs typeface="Arial" charset="0"/>
              </a:rPr>
              <a:t>2 Петр – Хуурамч багш нарыг илчил, хөө</a:t>
            </a:r>
          </a:p>
          <a:p>
            <a:pPr>
              <a:spcBef>
                <a:spcPct val="20000"/>
              </a:spcBef>
            </a:pPr>
            <a:r>
              <a:rPr lang="en-US" sz="1600">
                <a:latin typeface="Arial Narrow" charset="0"/>
                <a:cs typeface="Arial" charset="0"/>
              </a:rPr>
              <a:t>1 Иохан – Нөхөрлөлийн баяр хөөр</a:t>
            </a:r>
          </a:p>
          <a:p>
            <a:pPr>
              <a:spcBef>
                <a:spcPct val="20000"/>
              </a:spcBef>
            </a:pPr>
            <a:r>
              <a:rPr lang="en-US" sz="1600">
                <a:latin typeface="Arial Narrow" charset="0"/>
                <a:cs typeface="Arial" charset="0"/>
              </a:rPr>
              <a:t>2 Иохан – Хуурамч багш нарыг шүү</a:t>
            </a:r>
          </a:p>
          <a:p>
            <a:pPr>
              <a:spcBef>
                <a:spcPct val="20000"/>
              </a:spcBef>
            </a:pPr>
            <a:r>
              <a:rPr lang="en-US" sz="1600">
                <a:latin typeface="Arial Narrow" charset="0"/>
                <a:cs typeface="Arial" charset="0"/>
              </a:rPr>
              <a:t>3 Иохан – Зочломтгой байдлын баяр хөөр</a:t>
            </a:r>
          </a:p>
          <a:p>
            <a:pPr>
              <a:spcBef>
                <a:spcPct val="20000"/>
              </a:spcBef>
            </a:pPr>
            <a:r>
              <a:rPr lang="en-US" sz="1600">
                <a:latin typeface="Arial Narrow" charset="0"/>
                <a:cs typeface="Arial" charset="0"/>
              </a:rPr>
              <a:t>Иуда – Итгэлээсээ ухрахын шийтгэл</a:t>
            </a:r>
          </a:p>
        </p:txBody>
      </p:sp>
      <p:sp>
        <p:nvSpPr>
          <p:cNvPr id="22540" name="Text Box 12"/>
          <p:cNvSpPr txBox="1">
            <a:spLocks noChangeArrowheads="1"/>
          </p:cNvSpPr>
          <p:nvPr/>
        </p:nvSpPr>
        <p:spPr bwMode="auto">
          <a:xfrm>
            <a:off x="128588" y="4692650"/>
            <a:ext cx="2854325" cy="33813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cs typeface="Arial" charset="0"/>
              </a:rPr>
              <a:t>Үйлс – Элч нарын чуулган</a:t>
            </a:r>
            <a:endParaRPr lang="en-US" sz="1600">
              <a:cs typeface="Arial" charset="0"/>
            </a:endParaRPr>
          </a:p>
        </p:txBody>
      </p:sp>
      <p:sp>
        <p:nvSpPr>
          <p:cNvPr id="32780" name="TextBox 5"/>
          <p:cNvSpPr txBox="1">
            <a:spLocks noChangeArrowheads="1"/>
          </p:cNvSpPr>
          <p:nvPr/>
        </p:nvSpPr>
        <p:spPr bwMode="auto">
          <a:xfrm>
            <a:off x="5943600" y="5638800"/>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000000"/>
                </a:solidFill>
                <a:cs typeface="Arial" charset="0"/>
              </a:rPr>
              <a:t>Terry Hall, </a:t>
            </a:r>
            <a:r>
              <a:rPr lang="en-US" sz="2000" i="1">
                <a:solidFill>
                  <a:srgbClr val="000000"/>
                </a:solidFill>
                <a:cs typeface="Arial" charset="0"/>
              </a:rPr>
              <a:t>Bible Panorama</a:t>
            </a:r>
            <a:r>
              <a:rPr lang="en-US" sz="2000">
                <a:solidFill>
                  <a:srgbClr val="000000"/>
                </a:solidFill>
                <a:cs typeface="Arial" charset="0"/>
              </a:rPr>
              <a:t>, 121</a:t>
            </a:r>
          </a:p>
        </p:txBody>
      </p:sp>
      <p:sp>
        <p:nvSpPr>
          <p:cNvPr id="32781" name="TextBox 5"/>
          <p:cNvSpPr txBox="1">
            <a:spLocks noChangeArrowheads="1"/>
          </p:cNvSpPr>
          <p:nvPr/>
        </p:nvSpPr>
        <p:spPr bwMode="auto">
          <a:xfrm>
            <a:off x="8382000" y="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33</a:t>
            </a:r>
          </a:p>
        </p:txBody>
      </p:sp>
      <p:sp>
        <p:nvSpPr>
          <p:cNvPr id="22533" name="Text Box 5"/>
          <p:cNvSpPr txBox="1">
            <a:spLocks noChangeArrowheads="1"/>
          </p:cNvSpPr>
          <p:nvPr/>
        </p:nvSpPr>
        <p:spPr bwMode="auto">
          <a:xfrm>
            <a:off x="6248400" y="838200"/>
            <a:ext cx="1262063"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tx1"/>
              </a:buClr>
              <a:buSzPct val="75000"/>
              <a:buFont typeface="Wingdings" charset="0"/>
              <a:buNone/>
            </a:pPr>
            <a:r>
              <a:rPr lang="en-US" sz="1800" b="1">
                <a:latin typeface="Arial Narrow" charset="0"/>
                <a:cs typeface="Arial" charset="0"/>
              </a:rPr>
              <a:t>ТУРШЛАГА</a:t>
            </a:r>
            <a:endParaRPr lang="en-US" b="1">
              <a:latin typeface="Times New Roman" charset="0"/>
              <a:ea typeface="Arial" charset="0"/>
              <a:cs typeface="Arial" charset="0"/>
            </a:endParaRPr>
          </a:p>
        </p:txBody>
      </p:sp>
      <p:sp>
        <p:nvSpPr>
          <p:cNvPr id="32783" name="Rectangle 15"/>
          <p:cNvSpPr>
            <a:spLocks noChangeArrowheads="1"/>
          </p:cNvSpPr>
          <p:nvPr/>
        </p:nvSpPr>
        <p:spPr bwMode="auto">
          <a:xfrm>
            <a:off x="1143000" y="9525"/>
            <a:ext cx="700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a:solidFill>
                  <a:schemeClr val="bg1"/>
                </a:solidFill>
                <a:cs typeface="Arial" charset="0"/>
              </a:rPr>
              <a:t>Номын бүрийг товчоор тодорхойлбол</a:t>
            </a:r>
            <a:endParaRPr lang="en-US" sz="2800">
              <a:solidFill>
                <a:schemeClr val="bg1"/>
              </a:solidFill>
              <a:latin typeface="Times New Roman" charset="0"/>
              <a:ea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2538"/>
                                        </p:tgtEl>
                                        <p:attrNameLst>
                                          <p:attrName>style.visibility</p:attrName>
                                        </p:attrNameLst>
                                      </p:cBhvr>
                                      <p:to>
                                        <p:strVal val="visible"/>
                                      </p:to>
                                    </p:set>
                                    <p:anim calcmode="lin" valueType="num">
                                      <p:cBhvr additive="base">
                                        <p:cTn id="19" dur="500" fill="hold"/>
                                        <p:tgtEl>
                                          <p:spTgt spid="22538"/>
                                        </p:tgtEl>
                                        <p:attrNameLst>
                                          <p:attrName>ppt_x</p:attrName>
                                        </p:attrNameLst>
                                      </p:cBhvr>
                                      <p:tavLst>
                                        <p:tav tm="0">
                                          <p:val>
                                            <p:strVal val="#ppt_x"/>
                                          </p:val>
                                        </p:tav>
                                        <p:tav tm="100000">
                                          <p:val>
                                            <p:strVal val="#ppt_x"/>
                                          </p:val>
                                        </p:tav>
                                      </p:tavLst>
                                    </p:anim>
                                    <p:anim calcmode="lin" valueType="num">
                                      <p:cBhvr additive="base">
                                        <p:cTn id="20" dur="500" fill="hold"/>
                                        <p:tgtEl>
                                          <p:spTgt spid="2253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40"/>
                                        </p:tgtEl>
                                        <p:attrNameLst>
                                          <p:attrName>style.visibility</p:attrName>
                                        </p:attrNameLst>
                                      </p:cBhvr>
                                      <p:to>
                                        <p:strVal val="visible"/>
                                      </p:to>
                                    </p:set>
                                    <p:anim calcmode="lin" valueType="num">
                                      <p:cBhvr additive="base">
                                        <p:cTn id="25" dur="500" fill="hold"/>
                                        <p:tgtEl>
                                          <p:spTgt spid="22540"/>
                                        </p:tgtEl>
                                        <p:attrNameLst>
                                          <p:attrName>ppt_x</p:attrName>
                                        </p:attrNameLst>
                                      </p:cBhvr>
                                      <p:tavLst>
                                        <p:tav tm="0">
                                          <p:val>
                                            <p:strVal val="0-#ppt_w/2"/>
                                          </p:val>
                                        </p:tav>
                                        <p:tav tm="100000">
                                          <p:val>
                                            <p:strVal val="#ppt_x"/>
                                          </p:val>
                                        </p:tav>
                                      </p:tavLst>
                                    </p:anim>
                                    <p:anim calcmode="lin" valueType="num">
                                      <p:cBhvr additive="base">
                                        <p:cTn id="26"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2533"/>
                                        </p:tgtEl>
                                        <p:attrNameLst>
                                          <p:attrName>style.visibility</p:attrName>
                                        </p:attrNameLst>
                                      </p:cBhvr>
                                      <p:to>
                                        <p:strVal val="visible"/>
                                      </p:to>
                                    </p:set>
                                    <p:anim calcmode="lin" valueType="num">
                                      <p:cBhvr additive="base">
                                        <p:cTn id="31" dur="500" fill="hold"/>
                                        <p:tgtEl>
                                          <p:spTgt spid="22533"/>
                                        </p:tgtEl>
                                        <p:attrNameLst>
                                          <p:attrName>ppt_x</p:attrName>
                                        </p:attrNameLst>
                                      </p:cBhvr>
                                      <p:tavLst>
                                        <p:tav tm="0">
                                          <p:val>
                                            <p:strVal val="#ppt_x"/>
                                          </p:val>
                                        </p:tav>
                                        <p:tav tm="100000">
                                          <p:val>
                                            <p:strVal val="#ppt_x"/>
                                          </p:val>
                                        </p:tav>
                                      </p:tavLst>
                                    </p:anim>
                                    <p:anim calcmode="lin" valueType="num">
                                      <p:cBhvr additive="base">
                                        <p:cTn id="32" dur="500" fill="hold"/>
                                        <p:tgtEl>
                                          <p:spTgt spid="2253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6"/>
                                        </p:tgtEl>
                                        <p:attrNameLst>
                                          <p:attrName>style.visibility</p:attrName>
                                        </p:attrNameLst>
                                      </p:cBhvr>
                                      <p:to>
                                        <p:strVal val="visible"/>
                                      </p:to>
                                    </p:set>
                                    <p:anim calcmode="lin" valueType="num">
                                      <p:cBhvr additive="base">
                                        <p:cTn id="37" dur="500" fill="hold"/>
                                        <p:tgtEl>
                                          <p:spTgt spid="22536"/>
                                        </p:tgtEl>
                                        <p:attrNameLst>
                                          <p:attrName>ppt_x</p:attrName>
                                        </p:attrNameLst>
                                      </p:cBhvr>
                                      <p:tavLst>
                                        <p:tav tm="0">
                                          <p:val>
                                            <p:strVal val="#ppt_x"/>
                                          </p:val>
                                        </p:tav>
                                        <p:tav tm="100000">
                                          <p:val>
                                            <p:strVal val="#ppt_x"/>
                                          </p:val>
                                        </p:tav>
                                      </p:tavLst>
                                    </p:anim>
                                    <p:anim calcmode="lin" valueType="num">
                                      <p:cBhvr additive="base">
                                        <p:cTn id="3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9"/>
                                        </p:tgtEl>
                                        <p:attrNameLst>
                                          <p:attrName>style.visibility</p:attrName>
                                        </p:attrNameLst>
                                      </p:cBhvr>
                                      <p:to>
                                        <p:strVal val="visible"/>
                                      </p:to>
                                    </p:set>
                                    <p:anim calcmode="lin" valueType="num">
                                      <p:cBhvr additive="base">
                                        <p:cTn id="43" dur="500" fill="hold"/>
                                        <p:tgtEl>
                                          <p:spTgt spid="22539"/>
                                        </p:tgtEl>
                                        <p:attrNameLst>
                                          <p:attrName>ppt_x</p:attrName>
                                        </p:attrNameLst>
                                      </p:cBhvr>
                                      <p:tavLst>
                                        <p:tav tm="0">
                                          <p:val>
                                            <p:strVal val="#ppt_x"/>
                                          </p:val>
                                        </p:tav>
                                        <p:tav tm="100000">
                                          <p:val>
                                            <p:strVal val="#ppt_x"/>
                                          </p:val>
                                        </p:tav>
                                      </p:tavLst>
                                    </p:anim>
                                    <p:anim calcmode="lin" valueType="num">
                                      <p:cBhvr additive="base">
                                        <p:cTn id="44"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2534"/>
                                        </p:tgtEl>
                                        <p:attrNameLst>
                                          <p:attrName>style.visibility</p:attrName>
                                        </p:attrNameLst>
                                      </p:cBhvr>
                                      <p:to>
                                        <p:strVal val="visible"/>
                                      </p:to>
                                    </p:set>
                                    <p:anim calcmode="lin" valueType="num">
                                      <p:cBhvr additive="base">
                                        <p:cTn id="49" dur="500" fill="hold"/>
                                        <p:tgtEl>
                                          <p:spTgt spid="22534"/>
                                        </p:tgtEl>
                                        <p:attrNameLst>
                                          <p:attrName>ppt_x</p:attrName>
                                        </p:attrNameLst>
                                      </p:cBhvr>
                                      <p:tavLst>
                                        <p:tav tm="0">
                                          <p:val>
                                            <p:strVal val="#ppt_x"/>
                                          </p:val>
                                        </p:tav>
                                        <p:tav tm="100000">
                                          <p:val>
                                            <p:strVal val="#ppt_x"/>
                                          </p:val>
                                        </p:tav>
                                      </p:tavLst>
                                    </p:anim>
                                    <p:anim calcmode="lin" valueType="num">
                                      <p:cBhvr additive="base">
                                        <p:cTn id="50"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537"/>
                                        </p:tgtEl>
                                        <p:attrNameLst>
                                          <p:attrName>style.visibility</p:attrName>
                                        </p:attrNameLst>
                                      </p:cBhvr>
                                      <p:to>
                                        <p:strVal val="visible"/>
                                      </p:to>
                                    </p:set>
                                    <p:anim calcmode="lin" valueType="num">
                                      <p:cBhvr additive="base">
                                        <p:cTn id="55" dur="500" fill="hold"/>
                                        <p:tgtEl>
                                          <p:spTgt spid="22537"/>
                                        </p:tgtEl>
                                        <p:attrNameLst>
                                          <p:attrName>ppt_x</p:attrName>
                                        </p:attrNameLst>
                                      </p:cBhvr>
                                      <p:tavLst>
                                        <p:tav tm="0">
                                          <p:val>
                                            <p:strVal val="#ppt_x"/>
                                          </p:val>
                                        </p:tav>
                                        <p:tav tm="100000">
                                          <p:val>
                                            <p:strVal val="#ppt_x"/>
                                          </p:val>
                                        </p:tav>
                                      </p:tavLst>
                                    </p:anim>
                                    <p:anim calcmode="lin" valueType="num">
                                      <p:cBhvr additive="base">
                                        <p:cTn id="56"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4" grpId="0" animBg="1" autoUpdateAnimBg="0"/>
      <p:bldP spid="22535" grpId="0" animBg="1" autoUpdateAnimBg="0"/>
      <p:bldP spid="22536" grpId="0" animBg="1" autoUpdateAnimBg="0"/>
      <p:bldP spid="22537" grpId="0" animBg="1" autoUpdateAnimBg="0"/>
      <p:bldP spid="22538" grpId="0" animBg="1" autoUpdateAnimBg="0"/>
      <p:bldP spid="22539" grpId="0" animBg="1" autoUpdateAnimBg="0"/>
      <p:bldP spid="22540" grpId="0" animBg="1" autoUpdateAnimBg="0"/>
      <p:bldP spid="2253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3D2452-8B84-6744-BC64-A5382A987909}" type="slidenum">
              <a:rPr lang="en-US" sz="1400"/>
              <a:pPr eaLnBrk="1" hangingPunct="1"/>
              <a:t>5</a:t>
            </a:fld>
            <a:endParaRPr lang="en-US" sz="1400"/>
          </a:p>
        </p:txBody>
      </p:sp>
      <p:sp>
        <p:nvSpPr>
          <p:cNvPr id="34819" name="Text Box 2"/>
          <p:cNvSpPr txBox="1">
            <a:spLocks noChangeArrowheads="1"/>
          </p:cNvSpPr>
          <p:nvPr/>
        </p:nvSpPr>
        <p:spPr bwMode="auto">
          <a:xfrm>
            <a:off x="1600200" y="228600"/>
            <a:ext cx="6032500" cy="461963"/>
          </a:xfrm>
          <a:prstGeom prst="rect">
            <a:avLst/>
          </a:prstGeom>
          <a:solidFill>
            <a:schemeClr val="accent1"/>
          </a:solidFill>
          <a:ln w="9525">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cs typeface="Arial" charset="0"/>
              </a:rPr>
              <a:t>ШИНЭ ГЭРЭЭНИЙ НОМУУДЫН СЭДЭВ</a:t>
            </a:r>
            <a:endParaRPr lang="en-US">
              <a:latin typeface="Times New Roman" charset="0"/>
              <a:ea typeface="Arial" charset="0"/>
              <a:cs typeface="Arial" charset="0"/>
            </a:endParaRPr>
          </a:p>
        </p:txBody>
      </p:sp>
      <p:graphicFrame>
        <p:nvGraphicFramePr>
          <p:cNvPr id="24599" name="Group 23"/>
          <p:cNvGraphicFramePr>
            <a:graphicFrameLocks noGrp="1"/>
          </p:cNvGraphicFramePr>
          <p:nvPr/>
        </p:nvGraphicFramePr>
        <p:xfrm>
          <a:off x="76200" y="685800"/>
          <a:ext cx="9067800" cy="5810250"/>
        </p:xfrm>
        <a:graphic>
          <a:graphicData uri="http://schemas.openxmlformats.org/drawingml/2006/table">
            <a:tbl>
              <a:tblPr/>
              <a:tblGrid>
                <a:gridCol w="4419600"/>
                <a:gridCol w="4648200"/>
              </a:tblGrid>
              <a:tr h="541020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Христ бол Хаан гэж Матай бичсэн</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Есүс ЗАРЦ мэт байсан гэж Марк бичив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Тэр бол Хүний Хүү гэж Лук хэ</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Тэр мөн Бурхан гэж Иохан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Чуулганы гэрчлэлийг Үйлс үлдээсэн</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Бурханы зөвт байдлыг Ромд тунхагласан</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Коринтын чуулганд залруулга хийв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Паул өөрийгөө өмгөөлөв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Хуулиас чөлөөтэй гэж Галат тунхаглав;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Нигүүлслээр аврагдсан гэж Ефес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Баярла гэж Филиппой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Христ бол тэргүүн гэж Колоссай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Хоёр Тесалоник хоёулаа,</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Христ хэзээ ч ирж болно гэв.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Паул Тимотод хоёр ч удаа</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Times New Roman" charset="0"/>
                        </a:rPr>
                        <a:t>Итгэмжтэйгээр үйлчил гэж захив</a:t>
                      </a:r>
                      <a:r>
                        <a:rPr kumimoji="0" lang="en-US" sz="1800" b="1" i="0" u="none" strike="noStrike" cap="none" normalizeH="0" baseline="0">
                          <a:ln>
                            <a:noFill/>
                          </a:ln>
                          <a:solidFill>
                            <a:schemeClr val="tx1"/>
                          </a:solidFill>
                          <a:effectLst/>
                          <a:latin typeface="Arial Narrow" charset="0"/>
                          <a:ea typeface="Times New Roman" charset="0"/>
                          <a:cs typeface="Times New Roman" charset="0"/>
                        </a:rPr>
                        <a:t> </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Үнэнийг заа гэж Паул Титэд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Филемон: Бидэн шиг зарцад зөв хандаач</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Христ бүхнээс давуу гэж Еврей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Иаков амьдралын практик заав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Тэвч гэж Петр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Бурууг харин эс тэвч гэв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Нөхөрлөлийн талаар Иохан эхлээд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Харин буруу зүйлд бүү халтир</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Жинхэнэ багш нарт тусал гэж Иохан 3-т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Харин буруу багш нарын талаар Иуда хэлэв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Иохан Христийг илчлэлтээр харав</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Илчлэлт номд энэ тухай бий.</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 </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Дахилт:</a:t>
                      </a:r>
                      <a:endParaRPr kumimoji="0" lang="en-US" sz="1800" b="1"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Библиэ уншаарай</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Библиэ уншаарай</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Библиэ уншаарай</a:t>
                      </a:r>
                    </a:p>
                    <a:p>
                      <a:pPr marL="0" marR="0" lvl="0" indent="0" algn="just"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Есүстэй уулзаарай!</a:t>
                      </a:r>
                      <a:endParaRPr kumimoji="0" lang="en-US" sz="1800" b="1" i="0" u="none" strike="noStrike" cap="none" normalizeH="0" baseline="0">
                        <a:ln>
                          <a:noFill/>
                        </a:ln>
                        <a:solidFill>
                          <a:schemeClr val="tx1"/>
                        </a:solidFill>
                        <a:effectLst/>
                        <a:latin typeface="Arial Narrow" charset="0"/>
                        <a:ea typeface="Arial" charset="0"/>
                        <a:cs typeface="Arial" charset="0"/>
                      </a:endParaRPr>
                    </a:p>
                  </a:txBody>
                  <a:tcPr horzOverflow="overflow">
                    <a:lnL>
                      <a:noFill/>
                    </a:lnL>
                    <a:lnR>
                      <a:noFill/>
                    </a:lnR>
                    <a:lnT>
                      <a:noFill/>
                    </a:lnT>
                    <a:lnB>
                      <a:noFill/>
                    </a:lnB>
                    <a:lnTlToBr>
                      <a:noFill/>
                    </a:lnTlToBr>
                    <a:lnBlToTr>
                      <a:noFill/>
                    </a:lnBlToTr>
                    <a:solidFill>
                      <a:schemeClr val="accent1"/>
                    </a:solidFill>
                  </a:tcPr>
                </a:tc>
              </a:tr>
              <a:tr h="40005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Narrow" charset="0"/>
                          <a:ea typeface="ＭＳ Ｐゴシック" charset="0"/>
                          <a:cs typeface="Arial" charset="0"/>
                        </a:rPr>
                        <a:t>(Есүс надад хайртай даа дууны аянд дуулж болно)</a:t>
                      </a:r>
                    </a:p>
                  </a:txBody>
                  <a:tcPr horzOverflow="overflow">
                    <a:lnL>
                      <a:noFill/>
                    </a:lnL>
                    <a:lnR>
                      <a:noFill/>
                    </a:lnR>
                    <a:lnT>
                      <a:noFill/>
                    </a:lnT>
                    <a:lnB>
                      <a:noFill/>
                    </a:lnB>
                    <a:lnTlToBr>
                      <a:noFill/>
                    </a:lnTlToBr>
                    <a:lnBlToTr>
                      <a:noFill/>
                    </a:lnBlToTr>
                    <a:solidFill>
                      <a:schemeClr val="accent1"/>
                    </a:solidFill>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4599"/>
                                        </p:tgtEl>
                                        <p:attrNameLst>
                                          <p:attrName>style.visibility</p:attrName>
                                        </p:attrNameLst>
                                      </p:cBhvr>
                                      <p:to>
                                        <p:strVal val="visible"/>
                                      </p:to>
                                    </p:set>
                                    <p:anim calcmode="lin" valueType="num">
                                      <p:cBhvr>
                                        <p:cTn id="7" dur="500" fill="hold"/>
                                        <p:tgtEl>
                                          <p:spTgt spid="24599"/>
                                        </p:tgtEl>
                                        <p:attrNameLst>
                                          <p:attrName>ppt_w</p:attrName>
                                        </p:attrNameLst>
                                      </p:cBhvr>
                                      <p:tavLst>
                                        <p:tav tm="0">
                                          <p:val>
                                            <p:fltVal val="0"/>
                                          </p:val>
                                        </p:tav>
                                        <p:tav tm="100000">
                                          <p:val>
                                            <p:strVal val="#ppt_w"/>
                                          </p:val>
                                        </p:tav>
                                      </p:tavLst>
                                    </p:anim>
                                    <p:anim calcmode="lin" valueType="num">
                                      <p:cBhvr>
                                        <p:cTn id="8" dur="500" fill="hold"/>
                                        <p:tgtEl>
                                          <p:spTgt spid="245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F2B4B-2CB8-7049-B614-A34F5E562B9C}" type="slidenum">
              <a:rPr lang="en-US" sz="1400"/>
              <a:pPr eaLnBrk="1" hangingPunct="1"/>
              <a:t>6</a:t>
            </a:fld>
            <a:endParaRPr lang="en-US" sz="1400"/>
          </a:p>
        </p:txBody>
      </p:sp>
      <p:sp>
        <p:nvSpPr>
          <p:cNvPr id="2" name="Rectangle 2"/>
          <p:cNvSpPr>
            <a:spLocks noGrp="1" noChangeArrowheads="1"/>
          </p:cNvSpPr>
          <p:nvPr>
            <p:ph type="body" idx="1"/>
          </p:nvPr>
        </p:nvSpPr>
        <p:spPr>
          <a:xfrm>
            <a:off x="0" y="1295400"/>
            <a:ext cx="9144000" cy="5105400"/>
          </a:xfrm>
        </p:spPr>
        <p:txBody>
          <a:bodyPr/>
          <a:lstStyle/>
          <a:p>
            <a:pPr eaLnBrk="1" hangingPunct="1">
              <a:lnSpc>
                <a:spcPct val="90000"/>
              </a:lnSpc>
              <a:buFont typeface="Wingdings" charset="0"/>
              <a:buChar char="§"/>
            </a:pPr>
            <a:r>
              <a:rPr lang="en-US" sz="2800">
                <a:latin typeface="Arial" charset="0"/>
                <a:ea typeface="ＭＳ Ｐゴシック" charset="0"/>
                <a:cs typeface="Arial" charset="0"/>
              </a:rPr>
              <a:t>Хааны төрсөн өдөр хааны элч зарлага </a:t>
            </a:r>
            <a:r>
              <a:rPr lang="ja-JP" altLang="en-US" sz="2800">
                <a:latin typeface="Arial" charset="0"/>
                <a:ea typeface="ＭＳ Ｐゴシック" charset="0"/>
                <a:cs typeface="Arial" charset="0"/>
              </a:rPr>
              <a:t>“</a:t>
            </a:r>
            <a:r>
              <a:rPr lang="en-US" sz="2800">
                <a:latin typeface="Arial" charset="0"/>
                <a:ea typeface="ＭＳ Ｐゴシック" charset="0"/>
                <a:cs typeface="Arial" charset="0"/>
              </a:rPr>
              <a:t>Хаан төрлөө</a:t>
            </a:r>
            <a:r>
              <a:rPr lang="ja-JP" altLang="en-US" sz="2800">
                <a:latin typeface="Arial" charset="0"/>
                <a:ea typeface="ＭＳ Ｐゴシック" charset="0"/>
                <a:cs typeface="Arial" charset="0"/>
              </a:rPr>
              <a:t>”</a:t>
            </a:r>
            <a:r>
              <a:rPr lang="en-US" sz="2800">
                <a:latin typeface="Arial" charset="0"/>
                <a:ea typeface="ＭＳ Ｐゴシック" charset="0"/>
                <a:cs typeface="Arial" charset="0"/>
              </a:rPr>
              <a:t> хэмээн тунхаглаж, энэ нь үнэхээр сайн мэдээ юм гэдэг байж. </a:t>
            </a:r>
          </a:p>
          <a:p>
            <a:pPr eaLnBrk="1" hangingPunct="1">
              <a:lnSpc>
                <a:spcPct val="90000"/>
              </a:lnSpc>
              <a:buFont typeface="Wingdings" charset="0"/>
              <a:buChar char="§"/>
            </a:pPr>
            <a:r>
              <a:rPr lang="en-US" sz="2800">
                <a:latin typeface="Arial" charset="0"/>
                <a:ea typeface="ＭＳ Ｐゴシック" charset="0"/>
                <a:cs typeface="Arial" charset="0"/>
              </a:rPr>
              <a:t>Сайн мэдээний 4 ном нь Христ дэлхийд ирсэн нь үнэхээр </a:t>
            </a:r>
            <a:r>
              <a:rPr lang="ja-JP" altLang="en-US" sz="2800">
                <a:latin typeface="Arial" charset="0"/>
                <a:ea typeface="ＭＳ Ｐゴシック" charset="0"/>
                <a:cs typeface="Arial" charset="0"/>
              </a:rPr>
              <a:t>“</a:t>
            </a:r>
            <a:r>
              <a:rPr lang="en-US" sz="2800">
                <a:latin typeface="Arial" charset="0"/>
                <a:ea typeface="ＭＳ Ｐゴシック" charset="0"/>
                <a:cs typeface="Arial" charset="0"/>
              </a:rPr>
              <a:t>сайн мэдээ</a:t>
            </a:r>
            <a:r>
              <a:rPr lang="ja-JP" altLang="en-US" sz="2800">
                <a:latin typeface="Arial" charset="0"/>
                <a:ea typeface="ＭＳ Ｐゴシック" charset="0"/>
                <a:cs typeface="Arial" charset="0"/>
              </a:rPr>
              <a:t>”</a:t>
            </a:r>
            <a:r>
              <a:rPr lang="en-US" sz="2800">
                <a:latin typeface="Arial" charset="0"/>
                <a:ea typeface="ＭＳ Ｐゴシック" charset="0"/>
                <a:cs typeface="Arial" charset="0"/>
              </a:rPr>
              <a:t> юм гэдгийг тунхагладаг. </a:t>
            </a:r>
          </a:p>
          <a:p>
            <a:pPr eaLnBrk="1" hangingPunct="1">
              <a:lnSpc>
                <a:spcPct val="90000"/>
              </a:lnSpc>
              <a:buFont typeface="Wingdings" charset="0"/>
              <a:buChar char="§"/>
            </a:pPr>
            <a:r>
              <a:rPr lang="en-US" sz="2800">
                <a:latin typeface="Arial" charset="0"/>
                <a:ea typeface="ＭＳ Ｐゴシック" charset="0"/>
                <a:cs typeface="Arial" charset="0"/>
              </a:rPr>
              <a:t>Иохан 20:30-31-д хэлснээр Бурхан Христийг дэлхийд илгээсэн нь үнэхээр сайн мэдээ юм гэж тунхагласан байдаг. </a:t>
            </a:r>
            <a:endParaRPr lang="en-US" sz="2800">
              <a:latin typeface="Arial" charset="0"/>
              <a:ea typeface="ＭＳ Ｐゴシック" charset="0"/>
              <a:cs typeface="Times New Roman" charset="0"/>
            </a:endParaRPr>
          </a:p>
        </p:txBody>
      </p:sp>
      <p:grpSp>
        <p:nvGrpSpPr>
          <p:cNvPr id="36868" name="Group 10"/>
          <p:cNvGrpSpPr>
            <a:grpSpLocks/>
          </p:cNvGrpSpPr>
          <p:nvPr/>
        </p:nvGrpSpPr>
        <p:grpSpPr bwMode="auto">
          <a:xfrm>
            <a:off x="4803775" y="260350"/>
            <a:ext cx="2225675" cy="958850"/>
            <a:chOff x="4803774" y="260654"/>
            <a:chExt cx="2225676" cy="958547"/>
          </a:xfrm>
        </p:grpSpPr>
        <p:sp>
          <p:nvSpPr>
            <p:cNvPr id="36871" name="Text Box 5"/>
            <p:cNvSpPr txBox="1">
              <a:spLocks noChangeArrowheads="1"/>
            </p:cNvSpPr>
            <p:nvPr/>
          </p:nvSpPr>
          <p:spPr bwMode="auto">
            <a:xfrm rot="-5400000">
              <a:off x="4527152" y="537276"/>
              <a:ext cx="953481" cy="400237"/>
            </a:xfrm>
            <a:prstGeom prst="rect">
              <a:avLst/>
            </a:prstGeom>
            <a:solidFill>
              <a:srgbClr val="CC99FF"/>
            </a:solidFill>
            <a:ln w="12700">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Матай</a:t>
              </a:r>
            </a:p>
          </p:txBody>
        </p:sp>
        <p:sp>
          <p:nvSpPr>
            <p:cNvPr id="36872" name="Text Box 6"/>
            <p:cNvSpPr txBox="1">
              <a:spLocks noChangeArrowheads="1"/>
            </p:cNvSpPr>
            <p:nvPr/>
          </p:nvSpPr>
          <p:spPr bwMode="auto">
            <a:xfrm rot="-5400000">
              <a:off x="5187043" y="596380"/>
              <a:ext cx="845404" cy="400237"/>
            </a:xfrm>
            <a:prstGeom prst="rect">
              <a:avLst/>
            </a:prstGeom>
            <a:solidFill>
              <a:srgbClr val="CC99FF"/>
            </a:solidFill>
            <a:ln w="12700">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Марк</a:t>
              </a:r>
            </a:p>
          </p:txBody>
        </p:sp>
        <p:sp>
          <p:nvSpPr>
            <p:cNvPr id="36873" name="Text Box 7"/>
            <p:cNvSpPr txBox="1">
              <a:spLocks noChangeArrowheads="1"/>
            </p:cNvSpPr>
            <p:nvPr/>
          </p:nvSpPr>
          <p:spPr bwMode="auto">
            <a:xfrm rot="-5400000">
              <a:off x="5896836" y="696379"/>
              <a:ext cx="645404" cy="400237"/>
            </a:xfrm>
            <a:prstGeom prst="rect">
              <a:avLst/>
            </a:prstGeom>
            <a:solidFill>
              <a:srgbClr val="CC99FF"/>
            </a:solidFill>
            <a:ln w="12700">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Лук</a:t>
              </a:r>
            </a:p>
          </p:txBody>
        </p:sp>
        <p:sp>
          <p:nvSpPr>
            <p:cNvPr id="36874" name="Text Box 8"/>
            <p:cNvSpPr txBox="1">
              <a:spLocks noChangeArrowheads="1"/>
            </p:cNvSpPr>
            <p:nvPr/>
          </p:nvSpPr>
          <p:spPr bwMode="auto">
            <a:xfrm rot="-5400000">
              <a:off x="6375885" y="558129"/>
              <a:ext cx="906894" cy="400237"/>
            </a:xfrm>
            <a:prstGeom prst="rect">
              <a:avLst/>
            </a:prstGeom>
            <a:solidFill>
              <a:srgbClr val="CC99FF"/>
            </a:solidFill>
            <a:ln w="12700">
              <a:solidFill>
                <a:schemeClr val="bg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Иохан</a:t>
              </a:r>
            </a:p>
          </p:txBody>
        </p:sp>
      </p:grpSp>
      <p:sp>
        <p:nvSpPr>
          <p:cNvPr id="36869" name="Rectangle 9"/>
          <p:cNvSpPr>
            <a:spLocks noGrp="1" noChangeArrowheads="1"/>
          </p:cNvSpPr>
          <p:nvPr>
            <p:ph type="title"/>
          </p:nvPr>
        </p:nvSpPr>
        <p:spPr>
          <a:xfrm>
            <a:off x="0" y="0"/>
            <a:ext cx="4724400" cy="1066800"/>
          </a:xfrm>
        </p:spPr>
        <p:txBody>
          <a:bodyPr/>
          <a:lstStyle/>
          <a:p>
            <a:pPr eaLnBrk="1" hangingPunct="1"/>
            <a:r>
              <a:rPr lang="en-US">
                <a:latin typeface="Arial" charset="0"/>
                <a:ea typeface="ＭＳ Ｐゴシック" charset="0"/>
                <a:cs typeface="ＭＳ Ｐゴシック" charset="0"/>
              </a:rPr>
              <a:t>Сайн мэдээ</a:t>
            </a:r>
          </a:p>
        </p:txBody>
      </p:sp>
      <p:sp>
        <p:nvSpPr>
          <p:cNvPr id="36870" name="Text Box 10"/>
          <p:cNvSpPr txBox="1">
            <a:spLocks noChangeArrowheads="1"/>
          </p:cNvSpPr>
          <p:nvPr/>
        </p:nvSpPr>
        <p:spPr bwMode="auto">
          <a:xfrm>
            <a:off x="989013" y="762000"/>
            <a:ext cx="266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solidFill>
                  <a:schemeClr val="tx2"/>
                </a:solidFill>
              </a:rPr>
              <a:t>NIV Study Bible,</a:t>
            </a:r>
            <a:r>
              <a:rPr lang="en-US" sz="2000">
                <a:solidFill>
                  <a:schemeClr val="tx2"/>
                </a:solidFill>
              </a:rPr>
              <a:t> 1471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CF80EC-F44D-184E-A728-731A73E2958E}" type="slidenum">
              <a:rPr lang="en-US" sz="1400"/>
              <a:pPr eaLnBrk="1" hangingPunct="1"/>
              <a:t>7</a:t>
            </a:fld>
            <a:endParaRPr lang="en-US" sz="1400"/>
          </a:p>
        </p:txBody>
      </p:sp>
      <p:sp>
        <p:nvSpPr>
          <p:cNvPr id="30723" name="Rectangle 3"/>
          <p:cNvSpPr>
            <a:spLocks noGrp="1" noChangeArrowheads="1"/>
          </p:cNvSpPr>
          <p:nvPr>
            <p:ph type="body" idx="1"/>
          </p:nvPr>
        </p:nvSpPr>
        <p:spPr>
          <a:xfrm>
            <a:off x="228600" y="990600"/>
            <a:ext cx="8915400" cy="5715000"/>
          </a:xfrm>
        </p:spPr>
        <p:txBody>
          <a:bodyPr anchor="ctr"/>
          <a:lstStyle/>
          <a:p>
            <a:pPr eaLnBrk="1" hangingPunct="1"/>
            <a:r>
              <a:rPr lang="en-US" sz="3100">
                <a:solidFill>
                  <a:srgbClr val="FF0000"/>
                </a:solidFill>
                <a:latin typeface="Arial" charset="0"/>
                <a:ea typeface="ＭＳ Ｐゴシック" charset="0"/>
                <a:cs typeface="Times New Roman" charset="0"/>
              </a:rPr>
              <a:t>Матай, Марк, Лук </a:t>
            </a:r>
            <a:r>
              <a:rPr lang="en-US" sz="2800" b="1">
                <a:latin typeface="Arial" charset="0"/>
                <a:ea typeface="ＭＳ Ｐゴシック" charset="0"/>
                <a:cs typeface="ＭＳ Ｐゴシック" charset="0"/>
              </a:rPr>
              <a:t>ном нь адил төстэй агуулга багтааснаараа </a:t>
            </a:r>
            <a:r>
              <a:rPr lang="en-US" sz="2800" b="1" i="1">
                <a:solidFill>
                  <a:srgbClr val="FF0000"/>
                </a:solidFill>
                <a:latin typeface="Arial" charset="0"/>
                <a:ea typeface="ＭＳ Ｐゴシック" charset="0"/>
                <a:cs typeface="ＭＳ Ｐゴシック" charset="0"/>
              </a:rPr>
              <a:t>Синоптик </a:t>
            </a:r>
            <a:r>
              <a:rPr lang="en-US" sz="2800" b="1">
                <a:latin typeface="Arial" charset="0"/>
                <a:ea typeface="ＭＳ Ｐゴシック" charset="0"/>
                <a:cs typeface="ＭＳ Ｐゴシック" charset="0"/>
              </a:rPr>
              <a:t>(</a:t>
            </a:r>
            <a:r>
              <a:rPr lang="ja-JP" altLang="en-US" sz="2800" b="1">
                <a:latin typeface="Arial" charset="0"/>
                <a:ea typeface="ＭＳ Ｐゴシック" charset="0"/>
                <a:cs typeface="ＭＳ Ｐゴシック" charset="0"/>
              </a:rPr>
              <a:t>”</a:t>
            </a:r>
            <a:r>
              <a:rPr lang="en-US" sz="2800" b="1">
                <a:latin typeface="Arial" charset="0"/>
                <a:ea typeface="ＭＳ Ｐゴシック" charset="0"/>
                <a:cs typeface="ＭＳ Ｐゴシック" charset="0"/>
              </a:rPr>
              <a:t>хамтад нь харах</a:t>
            </a:r>
            <a:r>
              <a:rPr lang="ja-JP" altLang="en-US" sz="2800" b="1">
                <a:latin typeface="Arial" charset="0"/>
                <a:ea typeface="ＭＳ Ｐゴシック" charset="0"/>
                <a:cs typeface="ＭＳ Ｐゴシック" charset="0"/>
              </a:rPr>
              <a:t>”</a:t>
            </a:r>
            <a:r>
              <a:rPr lang="en-US" sz="2800" b="1">
                <a:latin typeface="Arial" charset="0"/>
                <a:ea typeface="ＭＳ Ｐゴシック" charset="0"/>
                <a:cs typeface="ＭＳ Ｐゴシック" charset="0"/>
              </a:rPr>
              <a:t>, эсвэл </a:t>
            </a:r>
            <a:r>
              <a:rPr lang="ja-JP" altLang="en-US" sz="2800" b="1">
                <a:latin typeface="Arial" charset="0"/>
                <a:ea typeface="ＭＳ Ｐゴシック" charset="0"/>
                <a:cs typeface="ＭＳ Ｐゴシック" charset="0"/>
              </a:rPr>
              <a:t>”</a:t>
            </a:r>
            <a:r>
              <a:rPr lang="en-US" sz="2800" b="1">
                <a:latin typeface="Arial" charset="0"/>
                <a:ea typeface="ＭＳ Ｐゴシック" charset="0"/>
                <a:cs typeface="ＭＳ Ｐゴシック" charset="0"/>
              </a:rPr>
              <a:t>төстэй") Сайн мэдээний ном болсон юм. Учир нь тэдгээр нь Христийн амьдралыг түүхэн талаас нь харуулсан бол Иохан ном нь Есүсийн дотоод амьдрал, сургаалыг түлхүү харуулжээ.</a:t>
            </a:r>
            <a:endParaRPr lang="en-US" sz="3100">
              <a:latin typeface="Arial" charset="0"/>
              <a:ea typeface="ＭＳ Ｐゴシック" charset="0"/>
              <a:cs typeface="Times New Roman" charset="0"/>
            </a:endParaRPr>
          </a:p>
          <a:p>
            <a:pPr eaLnBrk="1" hangingPunct="1"/>
            <a:r>
              <a:rPr lang="en-US" sz="3100">
                <a:latin typeface="Arial" charset="0"/>
                <a:ea typeface="ＭＳ Ｐゴシック" charset="0"/>
                <a:cs typeface="Times New Roman" charset="0"/>
              </a:rPr>
              <a:t>Ямар талаараа эхний 3 ном төстэй вэ?</a:t>
            </a:r>
          </a:p>
          <a:p>
            <a:pPr lvl="1" eaLnBrk="1" hangingPunct="1"/>
            <a:r>
              <a:rPr lang="en-US" sz="2700">
                <a:latin typeface="Arial" charset="0"/>
                <a:ea typeface="ＭＳ Ｐゴシック" charset="0"/>
                <a:cs typeface="Times New Roman" charset="0"/>
              </a:rPr>
              <a:t>Хэл, хэллэг</a:t>
            </a:r>
          </a:p>
          <a:p>
            <a:pPr lvl="1" eaLnBrk="1" hangingPunct="1"/>
            <a:r>
              <a:rPr lang="en-US" sz="2700">
                <a:latin typeface="Arial" charset="0"/>
                <a:ea typeface="ＭＳ Ｐゴシック" charset="0"/>
                <a:cs typeface="Times New Roman" charset="0"/>
              </a:rPr>
              <a:t>Хэрэглэсэн материал</a:t>
            </a:r>
          </a:p>
          <a:p>
            <a:pPr lvl="1" eaLnBrk="1" hangingPunct="1"/>
            <a:r>
              <a:rPr lang="en-US" sz="2700">
                <a:latin typeface="Arial" charset="0"/>
                <a:ea typeface="ＭＳ Ｐゴシック" charset="0"/>
                <a:cs typeface="Times New Roman" charset="0"/>
              </a:rPr>
              <a:t>Христийн амьдралыг хүүрнэн өгүүлж буй дэс дараалал, түүхэн үйл явдал</a:t>
            </a:r>
          </a:p>
        </p:txBody>
      </p:sp>
      <p:sp>
        <p:nvSpPr>
          <p:cNvPr id="38916" name="Rectangle 4"/>
          <p:cNvSpPr>
            <a:spLocks noGrp="1" noChangeArrowheads="1"/>
          </p:cNvSpPr>
          <p:nvPr>
            <p:ph type="title"/>
          </p:nvPr>
        </p:nvSpPr>
        <p:spPr>
          <a:xfrm>
            <a:off x="820738" y="228600"/>
            <a:ext cx="7318375" cy="646113"/>
          </a:xfrm>
          <a:solidFill>
            <a:srgbClr val="000000"/>
          </a:solidFill>
        </p:spPr>
        <p:txBody>
          <a:bodyPr wrap="none" anchor="t">
            <a:spAutoFit/>
          </a:bodyPr>
          <a:lstStyle/>
          <a:p>
            <a:pPr eaLnBrk="1" hangingPunct="1"/>
            <a:r>
              <a:rPr lang="en-US" sz="3600" b="1">
                <a:solidFill>
                  <a:schemeClr val="bg1"/>
                </a:solidFill>
                <a:latin typeface="Arial" charset="0"/>
                <a:ea typeface="ＭＳ Ｐゴシック" charset="0"/>
                <a:cs typeface="Arial" charset="0"/>
              </a:rPr>
              <a:t>Синоптикуудын төстэй байдал</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p:cTn id="13"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p:cTn id="19"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p:cTn id="25"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p:cTn id="31"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072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19010-16FE-7940-A7EC-D19F5D30A8F0}" type="slidenum">
              <a:rPr lang="en-US" sz="1400">
                <a:solidFill>
                  <a:srgbClr val="FFFFCC"/>
                </a:solidFill>
              </a:rPr>
              <a:pPr eaLnBrk="1" hangingPunct="1"/>
              <a:t>8</a:t>
            </a:fld>
            <a:endParaRPr lang="en-US" sz="1400">
              <a:solidFill>
                <a:srgbClr val="FFFFCC"/>
              </a:solidFill>
            </a:endParaRPr>
          </a:p>
        </p:txBody>
      </p:sp>
      <p:sp>
        <p:nvSpPr>
          <p:cNvPr id="40963" name="Rectangle 2"/>
          <p:cNvSpPr>
            <a:spLocks noGrp="1" noChangeArrowheads="1"/>
          </p:cNvSpPr>
          <p:nvPr>
            <p:ph type="title"/>
          </p:nvPr>
        </p:nvSpPr>
        <p:spPr>
          <a:xfrm>
            <a:off x="685800" y="152400"/>
            <a:ext cx="7772400" cy="762000"/>
          </a:xfrm>
        </p:spPr>
        <p:txBody>
          <a:bodyPr/>
          <a:lstStyle/>
          <a:p>
            <a:pPr algn="ctr" eaLnBrk="1" hangingPunct="1"/>
            <a:r>
              <a:rPr lang="en-US" sz="3600" b="1">
                <a:latin typeface="Times New Roman" charset="0"/>
                <a:ea typeface="ＭＳ Ｐゴシック" charset="0"/>
                <a:cs typeface="Times New Roman" charset="0"/>
              </a:rPr>
              <a:t>Сайн мэдээний номын бичээч </a:t>
            </a:r>
            <a:endParaRPr lang="en-US">
              <a:latin typeface="Times New Roman" charset="0"/>
              <a:ea typeface="ＭＳ Ｐゴシック" charset="0"/>
              <a:cs typeface="ＭＳ Ｐゴシック" charset="0"/>
            </a:endParaRPr>
          </a:p>
        </p:txBody>
      </p:sp>
      <p:graphicFrame>
        <p:nvGraphicFramePr>
          <p:cNvPr id="7171" name="Group 3"/>
          <p:cNvGraphicFramePr>
            <a:graphicFrameLocks noGrp="1"/>
          </p:cNvGraphicFramePr>
          <p:nvPr/>
        </p:nvGraphicFramePr>
        <p:xfrm>
          <a:off x="0" y="1371600"/>
          <a:ext cx="9144000" cy="4492880"/>
        </p:xfrm>
        <a:graphic>
          <a:graphicData uri="http://schemas.openxmlformats.org/drawingml/2006/table">
            <a:tbl>
              <a:tblPr/>
              <a:tblGrid>
                <a:gridCol w="1066800"/>
                <a:gridCol w="1143000"/>
                <a:gridCol w="1143000"/>
                <a:gridCol w="1219200"/>
                <a:gridCol w="1143000"/>
                <a:gridCol w="1143000"/>
                <a:gridCol w="1143000"/>
                <a:gridCol w="11430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Нэр</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Яс үндэс</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Төрсөн хот</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Ажил мэргэжил</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Харилцаа</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Нийт бүлгийн тоо</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Нийт ишлэлийн тоо</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Бичсэн ном</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Матай</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Иудей</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Капернаум</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Татвар хураагч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Есүс Христийн элч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28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1,071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Матай ном</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Марк</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Иудей, Ром</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Иерусалим</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Илгээлтийн эзэн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Петрийн дагалдагч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16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678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Марк ном</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9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Лук</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Грек</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Антиох</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Эмч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Паулын дагалдагч</a:t>
                      </a:r>
                      <a:endParaRPr kumimoji="0" lang="en-US" sz="1600" b="0" i="0" u="none" strike="noStrike" cap="none" normalizeH="0" baseline="0">
                        <a:ln>
                          <a:noFill/>
                        </a:ln>
                        <a:solidFill>
                          <a:schemeClr val="tx1"/>
                        </a:solidFill>
                        <a:effectLst/>
                        <a:latin typeface="Arial Narrow" charset="0"/>
                        <a:ea typeface="Arial"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52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2,158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Лук, Үйлс ном</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Иохан</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Иудей</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Капернаум эсвэл Бетсайда</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Загасчин</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Есүс Христийн элч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50</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Times New Roman" charset="0"/>
                        </a:rPr>
                        <a:t>1,414</a:t>
                      </a:r>
                      <a:r>
                        <a:rPr kumimoji="0" lang="en-US" sz="16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Иохан ном, 1 Иохан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2 Иохан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3 Иохан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Narrow" charset="0"/>
                          <a:ea typeface="ＭＳ Ｐゴシック" charset="0"/>
                          <a:cs typeface="Arial" charset="0"/>
                        </a:rPr>
                        <a:t>Илчлэлт</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41020" name="TextBox 4"/>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rPr>
              <a:t>52</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371600" y="228600"/>
            <a:ext cx="6629400" cy="46196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b="1">
                <a:solidFill>
                  <a:srgbClr val="000000"/>
                </a:solidFill>
                <a:latin typeface="Arialarial" charset="0"/>
                <a:cs typeface="Arialarial" charset="0"/>
              </a:rPr>
              <a:t>Сайн мэдээний 4 номыг харьцуулахад</a:t>
            </a:r>
            <a:endParaRPr lang="en-US" b="1">
              <a:solidFill>
                <a:srgbClr val="000000"/>
              </a:solidFill>
              <a:latin typeface="Arialarial" charset="0"/>
              <a:cs typeface="Arialarial" charset="0"/>
            </a:endParaRPr>
          </a:p>
        </p:txBody>
      </p:sp>
      <p:graphicFrame>
        <p:nvGraphicFramePr>
          <p:cNvPr id="28780" name="Group 108"/>
          <p:cNvGraphicFramePr>
            <a:graphicFrameLocks noGrp="1"/>
          </p:cNvGraphicFramePr>
          <p:nvPr>
            <p:ph type="tbl" idx="1"/>
          </p:nvPr>
        </p:nvGraphicFramePr>
        <p:xfrm>
          <a:off x="0" y="914400"/>
          <a:ext cx="9144000" cy="4212336"/>
        </p:xfrm>
        <a:graphic>
          <a:graphicData uri="http://schemas.openxmlformats.org/drawingml/2006/table">
            <a:tbl>
              <a:tblPr/>
              <a:tblGrid>
                <a:gridCol w="1676400"/>
                <a:gridCol w="1828800"/>
                <a:gridCol w="1828800"/>
                <a:gridCol w="1982788"/>
                <a:gridCol w="1827212"/>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FFFF"/>
                          </a:solidFill>
                          <a:effectLst/>
                          <a:latin typeface="Arial" charset="0"/>
                          <a:ea typeface="ＭＳ Ｐゴシック" charset="0"/>
                          <a:cs typeface="Arial" charset="0"/>
                        </a:rPr>
                        <a:t>Матай</a:t>
                      </a:r>
                      <a:endParaRPr kumimoji="0" lang="en-US" sz="22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FFFF"/>
                          </a:solidFill>
                          <a:effectLst/>
                          <a:latin typeface="Arial" charset="0"/>
                          <a:ea typeface="ＭＳ Ｐゴシック" charset="0"/>
                          <a:cs typeface="Arial" charset="0"/>
                        </a:rPr>
                        <a:t>Марк</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FFFF"/>
                          </a:solidFill>
                          <a:effectLst/>
                          <a:latin typeface="Arial" charset="0"/>
                          <a:ea typeface="ＭＳ Ｐゴシック" charset="0"/>
                          <a:cs typeface="Arial" charset="0"/>
                        </a:rPr>
                        <a:t>Лук</a:t>
                      </a:r>
                      <a:endParaRPr kumimoji="0" lang="en-US" sz="22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rgbClr val="FFFFFF"/>
                          </a:solidFill>
                          <a:effectLst/>
                          <a:latin typeface="Arial" charset="0"/>
                          <a:ea typeface="ＭＳ Ｐゴシック" charset="0"/>
                          <a:cs typeface="Arial" charset="0"/>
                        </a:rPr>
                        <a:t>Иохан</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bg1"/>
                          </a:solidFill>
                          <a:effectLst/>
                          <a:latin typeface="Arial" charset="0"/>
                          <a:ea typeface="ＭＳ Ｐゴシック" charset="0"/>
                          <a:cs typeface="Arial" charset="0"/>
                        </a:rPr>
                        <a:t>Бичигдсэн огноо, уншигч</a:t>
                      </a:r>
                      <a:endParaRPr kumimoji="0" lang="en-US" sz="22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40-иэд он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Грекээр ярьдаг Еврейчүүд</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64-68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Ромд хавчигдаж буй итгэгчид</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57-59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Теофил</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60 оны сүүлч, Грекчүүдэд</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r>
              <a:tr h="868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bg1"/>
                          </a:solidFill>
                          <a:effectLst/>
                          <a:latin typeface="Arial" charset="0"/>
                          <a:ea typeface="ＭＳ Ｐゴシック" charset="0"/>
                          <a:cs typeface="Arial" charset="0"/>
                        </a:rPr>
                        <a:t>Есүс бол …</a:t>
                      </a:r>
                      <a:endParaRPr kumimoji="0" lang="en-US" sz="22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Израилийн хаан (Мессаиа)</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Зовсон зарц (Бурхан)</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Жинхэнэ хүн (Мессаиа)</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Бурханы хүү (Мессаиа)</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FFCC66"/>
                    </a:solidFill>
                  </a:tcPr>
                </a:tc>
              </a:tr>
              <a:tr h="392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bg1"/>
                          </a:solidFill>
                          <a:effectLst/>
                          <a:latin typeface="Arial" charset="0"/>
                          <a:ea typeface="ＭＳ Ｐゴシック" charset="0"/>
                          <a:cs typeface="Arial" charset="0"/>
                        </a:rPr>
                        <a:t>Түлхүүр үг</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Хаанчлал</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Дагалдагч</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Тэнгэрлэг 1</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bg1"/>
                          </a:solidFill>
                          <a:effectLst/>
                          <a:latin typeface="Arial" charset="0"/>
                          <a:ea typeface="ＭＳ Ｐゴシック" charset="0"/>
                          <a:cs typeface="Arial" charset="0"/>
                        </a:rPr>
                        <a:t>Итгэх</a:t>
                      </a: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med" len="med"/>
                      <a:tailEnd type="none" w="med" len="med"/>
                    </a:lnB>
                    <a:lnTlToBr>
                      <a:noFill/>
                    </a:lnTlToBr>
                    <a:lnBlToTr>
                      <a:noFill/>
                    </a:lnBlToTr>
                    <a:solidFill>
                      <a:srgbClr val="FFCC66"/>
                    </a:solidFill>
                  </a:tcPr>
                </a:tc>
              </a:tr>
              <a:tr h="392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1" i="0" u="none" strike="noStrike" cap="none" normalizeH="0" baseline="0">
                          <a:ln>
                            <a:noFill/>
                          </a:ln>
                          <a:solidFill>
                            <a:schemeClr val="bg1"/>
                          </a:solidFill>
                          <a:effectLst/>
                          <a:latin typeface="Arial" charset="0"/>
                          <a:ea typeface="ＭＳ Ｐゴシック" charset="0"/>
                          <a:cs typeface="Arial" charset="0"/>
                        </a:rPr>
                        <a:t>Түлхүүр ишлэл</a:t>
                      </a:r>
                      <a:endParaRPr kumimoji="0" lang="en-US" sz="22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21:5</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10:45</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19:10</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sm" len="sm"/>
                      <a:tailEnd type="none" w="sm" len="sm"/>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200" b="0" i="0" u="none" strike="noStrike" cap="none" normalizeH="0" baseline="0">
                          <a:ln>
                            <a:noFill/>
                          </a:ln>
                          <a:solidFill>
                            <a:schemeClr val="bg1"/>
                          </a:solidFill>
                          <a:effectLst/>
                          <a:latin typeface="Arial" charset="0"/>
                          <a:ea typeface="ＭＳ Ｐゴシック" charset="0"/>
                          <a:cs typeface="Arial" charset="0"/>
                        </a:rPr>
                        <a:t>20:31</a:t>
                      </a:r>
                      <a:endParaRPr kumimoji="0" lang="en-US" sz="2200" b="0"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sm" len="sm"/>
                      <a:tailEnd type="none" w="sm" len="sm"/>
                    </a:lnB>
                    <a:lnTlToBr>
                      <a:noFill/>
                    </a:lnTlToBr>
                    <a:lnBlToTr>
                      <a:noFill/>
                    </a:lnBlToTr>
                    <a:solidFill>
                      <a:srgbClr val="FFCC66"/>
                    </a:solidFill>
                  </a:tcPr>
                </a:tc>
              </a:tr>
            </a:tbl>
          </a:graphicData>
        </a:graphic>
      </p:graphicFrame>
      <p:sp>
        <p:nvSpPr>
          <p:cNvPr id="43049" name="TextBox 4"/>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rPr>
              <a:t>52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780"/>
                                        </p:tgtEl>
                                        <p:attrNameLst>
                                          <p:attrName>style.visibility</p:attrName>
                                        </p:attrNameLst>
                                      </p:cBhvr>
                                      <p:to>
                                        <p:strVal val="visible"/>
                                      </p:to>
                                    </p:set>
                                    <p:animEffect transition="in" filter="box(in)">
                                      <p:cBhvr>
                                        <p:cTn id="7" dur="500"/>
                                        <p:tgtEl>
                                          <p:spTgt spid="2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4383</TotalTime>
  <Words>2192</Words>
  <Application>Microsoft Macintosh PowerPoint</Application>
  <PresentationFormat>On-screen Show (4:3)</PresentationFormat>
  <Paragraphs>858</Paragraphs>
  <Slides>37</Slides>
  <Notes>27</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Default Design</vt:lpstr>
      <vt:lpstr>Fireball</vt:lpstr>
      <vt:lpstr>Blank Presentation</vt:lpstr>
      <vt:lpstr>Soaring</vt:lpstr>
      <vt:lpstr>1_Default Design</vt:lpstr>
      <vt:lpstr>1_Fireball</vt:lpstr>
      <vt:lpstr>Orbit</vt:lpstr>
      <vt:lpstr>2_Soaring</vt:lpstr>
      <vt:lpstr>Шинэ  Гэрээний  тойм</vt:lpstr>
      <vt:lpstr>Шинэ Гэрээний “Номын сан”</vt:lpstr>
      <vt:lpstr>Шинэ Гэрээ “Байшин”</vt:lpstr>
      <vt:lpstr>PowerPoint Presentation</vt:lpstr>
      <vt:lpstr>PowerPoint Presentation</vt:lpstr>
      <vt:lpstr>Сайн мэдээ</vt:lpstr>
      <vt:lpstr>Синоптикуудын төстэй байдал</vt:lpstr>
      <vt:lpstr>Сайн мэдээний номын бичээч </vt:lpstr>
      <vt:lpstr>PowerPoint Presentation</vt:lpstr>
      <vt:lpstr>PowerPoint Presentation</vt:lpstr>
      <vt:lpstr>How Well Do You Know the Life of Christ?</vt:lpstr>
      <vt:lpstr>Шинэ Гэрээний тойм (түүх)</vt:lpstr>
      <vt:lpstr>Матай номыг 8 ангилвал</vt:lpstr>
      <vt:lpstr>PowerPoint Presentation</vt:lpstr>
      <vt:lpstr>Түлхүүр үг ба ишлэл</vt:lpstr>
      <vt:lpstr>Аугаа Захирамж</vt:lpstr>
      <vt:lpstr>Дүгнэлт</vt:lpstr>
      <vt:lpstr>Шинэ Гэрээний тойм (түүх)</vt:lpstr>
      <vt:lpstr>PowerPoint Presentation</vt:lpstr>
      <vt:lpstr>PowerPoint Presentation</vt:lpstr>
      <vt:lpstr>Шинэ Гэрээний тойм (түүх)</vt:lpstr>
      <vt:lpstr>Лук номын бүтэц</vt:lpstr>
      <vt:lpstr>Түлхүүр үг, ишлэл</vt:lpstr>
      <vt:lpstr>Шүүмж</vt:lpstr>
      <vt:lpstr>Гайхалтай төрөлтөд хандсан хандлага</vt:lpstr>
      <vt:lpstr>Харь үндэстнүүдийн эрин үе (Лук 21:24)</vt:lpstr>
      <vt:lpstr>Чуулган ба Хаанчлал (Лук 19:41-44)</vt:lpstr>
      <vt:lpstr>Есүсийн хоёр тосолгоо</vt:lpstr>
      <vt:lpstr>Шинэ Гэрээний тойм (түүх)</vt:lpstr>
      <vt:lpstr>Иоханы сайн мэдээний номын бүтэц</vt:lpstr>
      <vt:lpstr>Хамаарал</vt:lpstr>
      <vt:lpstr>Түлхүүр үг Итгэх</vt:lpstr>
      <vt:lpstr>“Би бол” хэмээх хэсгүүд Иохан номд</vt:lpstr>
      <vt:lpstr>Иохан номд буй тэмдгүүд</vt:lpstr>
      <vt:lpstr>PowerPoint Presentation</vt:lpstr>
      <vt:lpstr>Шинэ Гэрээний Тойм Монголоор • BibleStudyDownloads.org</vt:lpstr>
      <vt:lpstr>Black</vt:lpstr>
    </vt:vector>
  </TitlesOfParts>
  <Company>Campus Crusade Asia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Roland</dc:creator>
  <cp:lastModifiedBy>Rick Griffith</cp:lastModifiedBy>
  <cp:revision>91</cp:revision>
  <dcterms:created xsi:type="dcterms:W3CDTF">2012-04-29T12:35:28Z</dcterms:created>
  <dcterms:modified xsi:type="dcterms:W3CDTF">2016-05-26T01:14:42Z</dcterms:modified>
</cp:coreProperties>
</file>